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15"/>
  </p:notesMasterIdLst>
  <p:sldIdLst>
    <p:sldId id="256" r:id="rId2"/>
    <p:sldId id="330" r:id="rId3"/>
    <p:sldId id="333" r:id="rId4"/>
    <p:sldId id="324" r:id="rId5"/>
    <p:sldId id="260" r:id="rId6"/>
    <p:sldId id="328" r:id="rId7"/>
    <p:sldId id="271" r:id="rId8"/>
    <p:sldId id="325" r:id="rId9"/>
    <p:sldId id="326" r:id="rId10"/>
    <p:sldId id="258" r:id="rId11"/>
    <p:sldId id="331" r:id="rId12"/>
    <p:sldId id="329" r:id="rId13"/>
    <p:sldId id="264" r:id="rId14"/>
  </p:sldIdLst>
  <p:sldSz cx="9144000" cy="5143500" type="screen16x9"/>
  <p:notesSz cx="6858000" cy="9144000"/>
  <p:embeddedFontLst>
    <p:embeddedFont>
      <p:font typeface="Darker Grotesque" pitchFamily="2" charset="0"/>
      <p:regular r:id="rId16"/>
      <p:bold r:id="rId17"/>
    </p:embeddedFont>
    <p:embeddedFont>
      <p:font typeface="Darker Grotesque SemiBold" pitchFamily="2" charset="0"/>
      <p:regular r:id="rId18"/>
      <p:bold r:id="rId19"/>
    </p:embeddedFont>
    <p:embeddedFont>
      <p:font typeface="Roboto Condensed Light" panose="020F0302020204030204" pitchFamily="34" charset="0"/>
      <p:regular r:id="rId20"/>
      <p:italic r:id="rId21"/>
    </p:embeddedFont>
    <p:embeddedFont>
      <p:font typeface="Titillium Web" panose="020F0502020204030204" pitchFamily="34" charset="0"/>
      <p:regular r:id="rId22"/>
      <p:bold r:id="rId23"/>
      <p:italic r:id="rId24"/>
      <p:boldItalic r:id="rId25"/>
    </p:embeddedFont>
    <p:embeddedFont>
      <p:font typeface="Verdana" panose="020B060403050404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2BC2D6-477B-48DD-8CD5-7314A2776DA3}">
  <a:tblStyle styleId="{532BC2D6-477B-48DD-8CD5-7314A2776D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>
        <p:scale>
          <a:sx n="109" d="100"/>
          <a:sy n="109" d="100"/>
        </p:scale>
        <p:origin x="172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d000141577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d000141577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09f2e14a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09f2e14a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09f2e14a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09f2e14a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201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0001415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0001415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763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e247a75e0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e247a75e0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09f2e14a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09f2e14a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768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09f2e14a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09f2e14a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445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0001415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0001415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304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e844aac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e844aac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e27ee20e0b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e27ee20e0b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276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e247a75e0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e247a75e0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e247a75e0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e247a75e0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340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e247a75e0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e247a75e0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343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90000"/>
          </a:blip>
          <a:srcRect/>
          <a:stretch/>
        </p:blipFill>
        <p:spPr>
          <a:xfrm>
            <a:off x="-224254" y="-126800"/>
            <a:ext cx="9545108" cy="539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 rot="10800000">
            <a:off x="-249625" y="-127199"/>
            <a:ext cx="9603200" cy="539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7450" y="978200"/>
            <a:ext cx="5909100" cy="25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208325" y="3524000"/>
            <a:ext cx="6727200" cy="4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44"/>
          <p:cNvPicPr preferRelativeResize="0"/>
          <p:nvPr/>
        </p:nvPicPr>
        <p:blipFill rotWithShape="1">
          <a:blip r:embed="rId2">
            <a:alphaModFix amt="80000"/>
          </a:blip>
          <a:srcRect t="298" b="308"/>
          <a:stretch/>
        </p:blipFill>
        <p:spPr>
          <a:xfrm rot="10800000">
            <a:off x="-111562" y="-60415"/>
            <a:ext cx="9367173" cy="526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4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 flipH="1">
            <a:off x="-326277" y="-183350"/>
            <a:ext cx="9796552" cy="550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APTION_ONLY_1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7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5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-209575" y="-115550"/>
            <a:ext cx="9563151" cy="53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5"/>
          <p:cNvSpPr/>
          <p:nvPr/>
        </p:nvSpPr>
        <p:spPr>
          <a:xfrm>
            <a:off x="-68125" y="-115525"/>
            <a:ext cx="9212100" cy="5374500"/>
          </a:xfrm>
          <a:prstGeom prst="rect">
            <a:avLst/>
          </a:prstGeom>
          <a:solidFill>
            <a:srgbClr val="F3F3F3">
              <a:alpha val="39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t="298" b="308"/>
          <a:stretch/>
        </p:blipFill>
        <p:spPr>
          <a:xfrm>
            <a:off x="-215275" y="-193475"/>
            <a:ext cx="9551698" cy="5368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215275" y="-193474"/>
            <a:ext cx="9551698" cy="53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361975" y="252800"/>
            <a:ext cx="8420100" cy="4044900"/>
          </a:xfrm>
          <a:prstGeom prst="roundRect">
            <a:avLst>
              <a:gd name="adj" fmla="val 7830"/>
            </a:avLst>
          </a:prstGeom>
          <a:solidFill>
            <a:srgbClr val="F3F3F3">
              <a:alpha val="3929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371475" dist="19050" dir="4860000" algn="bl" rotWithShape="0">
              <a:schemeClr val="lt1">
                <a:alpha val="7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361981" y="4410528"/>
            <a:ext cx="322647" cy="322647"/>
            <a:chOff x="798656" y="3849778"/>
            <a:chExt cx="322647" cy="322647"/>
          </a:xfrm>
        </p:grpSpPr>
        <p:grpSp>
          <p:nvGrpSpPr>
            <p:cNvPr id="25" name="Google Shape;25;p4"/>
            <p:cNvGrpSpPr/>
            <p:nvPr/>
          </p:nvGrpSpPr>
          <p:grpSpPr>
            <a:xfrm>
              <a:off x="845906" y="3897028"/>
              <a:ext cx="228146" cy="228146"/>
              <a:chOff x="1789050" y="-311125"/>
              <a:chExt cx="427800" cy="427800"/>
            </a:xfrm>
          </p:grpSpPr>
          <p:cxnSp>
            <p:nvCxnSpPr>
              <p:cNvPr id="26" name="Google Shape;26;p4"/>
              <p:cNvCxnSpPr/>
              <p:nvPr/>
            </p:nvCxnSpPr>
            <p:spPr>
              <a:xfrm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4"/>
              <p:cNvCxnSpPr/>
              <p:nvPr/>
            </p:nvCxnSpPr>
            <p:spPr>
              <a:xfrm rot="5400000"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" name="Google Shape;28;p4"/>
            <p:cNvGrpSpPr/>
            <p:nvPr/>
          </p:nvGrpSpPr>
          <p:grpSpPr>
            <a:xfrm rot="2700000">
              <a:off x="845906" y="3897028"/>
              <a:ext cx="228146" cy="228146"/>
              <a:chOff x="1789050" y="-311125"/>
              <a:chExt cx="427800" cy="427800"/>
            </a:xfrm>
          </p:grpSpPr>
          <p:cxnSp>
            <p:nvCxnSpPr>
              <p:cNvPr id="29" name="Google Shape;29;p4"/>
              <p:cNvCxnSpPr/>
              <p:nvPr/>
            </p:nvCxnSpPr>
            <p:spPr>
              <a:xfrm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4"/>
              <p:cNvCxnSpPr/>
              <p:nvPr/>
            </p:nvCxnSpPr>
            <p:spPr>
              <a:xfrm rot="5400000"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1" name="Google Shape;31;p4"/>
          <p:cNvGrpSpPr/>
          <p:nvPr/>
        </p:nvGrpSpPr>
        <p:grpSpPr>
          <a:xfrm>
            <a:off x="8459431" y="4410528"/>
            <a:ext cx="322647" cy="322647"/>
            <a:chOff x="798656" y="3849778"/>
            <a:chExt cx="322647" cy="322647"/>
          </a:xfrm>
        </p:grpSpPr>
        <p:grpSp>
          <p:nvGrpSpPr>
            <p:cNvPr id="32" name="Google Shape;32;p4"/>
            <p:cNvGrpSpPr/>
            <p:nvPr/>
          </p:nvGrpSpPr>
          <p:grpSpPr>
            <a:xfrm>
              <a:off x="845906" y="3897028"/>
              <a:ext cx="228146" cy="228146"/>
              <a:chOff x="1789050" y="-311125"/>
              <a:chExt cx="427800" cy="427800"/>
            </a:xfrm>
          </p:grpSpPr>
          <p:cxnSp>
            <p:nvCxnSpPr>
              <p:cNvPr id="33" name="Google Shape;33;p4"/>
              <p:cNvCxnSpPr/>
              <p:nvPr/>
            </p:nvCxnSpPr>
            <p:spPr>
              <a:xfrm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4"/>
              <p:cNvCxnSpPr/>
              <p:nvPr/>
            </p:nvCxnSpPr>
            <p:spPr>
              <a:xfrm rot="5400000"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" name="Google Shape;35;p4"/>
            <p:cNvGrpSpPr/>
            <p:nvPr/>
          </p:nvGrpSpPr>
          <p:grpSpPr>
            <a:xfrm rot="2700000">
              <a:off x="845906" y="3897028"/>
              <a:ext cx="228146" cy="228146"/>
              <a:chOff x="1789050" y="-311125"/>
              <a:chExt cx="427800" cy="427800"/>
            </a:xfrm>
          </p:grpSpPr>
          <p:cxnSp>
            <p:nvCxnSpPr>
              <p:cNvPr id="36" name="Google Shape;36;p4"/>
              <p:cNvCxnSpPr/>
              <p:nvPr/>
            </p:nvCxnSpPr>
            <p:spPr>
              <a:xfrm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4"/>
              <p:cNvCxnSpPr/>
              <p:nvPr/>
            </p:nvCxnSpPr>
            <p:spPr>
              <a:xfrm rot="5400000"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0000" y="44543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719975" y="995275"/>
            <a:ext cx="7704000" cy="31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9"/>
          <p:cNvPicPr preferRelativeResize="0"/>
          <p:nvPr/>
        </p:nvPicPr>
        <p:blipFill rotWithShape="1">
          <a:blip r:embed="rId2">
            <a:alphaModFix/>
          </a:blip>
          <a:srcRect t="298" b="308"/>
          <a:stretch/>
        </p:blipFill>
        <p:spPr>
          <a:xfrm flipH="1">
            <a:off x="-215275" y="-193475"/>
            <a:ext cx="9551698" cy="5368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9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215275" y="-193474"/>
            <a:ext cx="9551698" cy="53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899088" y="1351650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899100" y="2182050"/>
            <a:ext cx="3991800" cy="16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3"/>
          <p:cNvPicPr preferRelativeResize="0"/>
          <p:nvPr/>
        </p:nvPicPr>
        <p:blipFill rotWithShape="1">
          <a:blip r:embed="rId2">
            <a:alphaModFix/>
          </a:blip>
          <a:srcRect t="298" b="308"/>
          <a:stretch/>
        </p:blipFill>
        <p:spPr>
          <a:xfrm>
            <a:off x="-203855" y="-112338"/>
            <a:ext cx="9551688" cy="53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215275" y="-193474"/>
            <a:ext cx="9551698" cy="53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3"/>
          <p:cNvSpPr/>
          <p:nvPr/>
        </p:nvSpPr>
        <p:spPr>
          <a:xfrm>
            <a:off x="361975" y="252800"/>
            <a:ext cx="8420100" cy="4044900"/>
          </a:xfrm>
          <a:prstGeom prst="roundRect">
            <a:avLst>
              <a:gd name="adj" fmla="val 7830"/>
            </a:avLst>
          </a:prstGeom>
          <a:solidFill>
            <a:srgbClr val="F3F3F3">
              <a:alpha val="3929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371475" dist="19050" dir="4860000" algn="bl" rotWithShape="0">
              <a:schemeClr val="lt1">
                <a:alpha val="7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13"/>
          <p:cNvGrpSpPr/>
          <p:nvPr/>
        </p:nvGrpSpPr>
        <p:grpSpPr>
          <a:xfrm>
            <a:off x="361981" y="4410528"/>
            <a:ext cx="322647" cy="322647"/>
            <a:chOff x="798656" y="3849778"/>
            <a:chExt cx="322647" cy="322647"/>
          </a:xfrm>
        </p:grpSpPr>
        <p:grpSp>
          <p:nvGrpSpPr>
            <p:cNvPr id="127" name="Google Shape;127;p13"/>
            <p:cNvGrpSpPr/>
            <p:nvPr/>
          </p:nvGrpSpPr>
          <p:grpSpPr>
            <a:xfrm>
              <a:off x="845906" y="3897028"/>
              <a:ext cx="228146" cy="228146"/>
              <a:chOff x="1789050" y="-311125"/>
              <a:chExt cx="427800" cy="427800"/>
            </a:xfrm>
          </p:grpSpPr>
          <p:cxnSp>
            <p:nvCxnSpPr>
              <p:cNvPr id="128" name="Google Shape;128;p13"/>
              <p:cNvCxnSpPr/>
              <p:nvPr/>
            </p:nvCxnSpPr>
            <p:spPr>
              <a:xfrm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" name="Google Shape;129;p13"/>
              <p:cNvCxnSpPr/>
              <p:nvPr/>
            </p:nvCxnSpPr>
            <p:spPr>
              <a:xfrm rot="5400000"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0" name="Google Shape;130;p13"/>
            <p:cNvGrpSpPr/>
            <p:nvPr/>
          </p:nvGrpSpPr>
          <p:grpSpPr>
            <a:xfrm rot="2700000">
              <a:off x="845906" y="3897028"/>
              <a:ext cx="228146" cy="228146"/>
              <a:chOff x="1789050" y="-311125"/>
              <a:chExt cx="427800" cy="427800"/>
            </a:xfrm>
          </p:grpSpPr>
          <p:cxnSp>
            <p:nvCxnSpPr>
              <p:cNvPr id="131" name="Google Shape;131;p13"/>
              <p:cNvCxnSpPr/>
              <p:nvPr/>
            </p:nvCxnSpPr>
            <p:spPr>
              <a:xfrm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132;p13"/>
              <p:cNvCxnSpPr/>
              <p:nvPr/>
            </p:nvCxnSpPr>
            <p:spPr>
              <a:xfrm rot="5400000"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3" name="Google Shape;133;p13"/>
          <p:cNvGrpSpPr/>
          <p:nvPr/>
        </p:nvGrpSpPr>
        <p:grpSpPr>
          <a:xfrm>
            <a:off x="8459431" y="4410528"/>
            <a:ext cx="322647" cy="322647"/>
            <a:chOff x="798656" y="3849778"/>
            <a:chExt cx="322647" cy="322647"/>
          </a:xfrm>
        </p:grpSpPr>
        <p:grpSp>
          <p:nvGrpSpPr>
            <p:cNvPr id="134" name="Google Shape;134;p13"/>
            <p:cNvGrpSpPr/>
            <p:nvPr/>
          </p:nvGrpSpPr>
          <p:grpSpPr>
            <a:xfrm>
              <a:off x="845906" y="3897028"/>
              <a:ext cx="228146" cy="228146"/>
              <a:chOff x="1789050" y="-311125"/>
              <a:chExt cx="427800" cy="427800"/>
            </a:xfrm>
          </p:grpSpPr>
          <p:cxnSp>
            <p:nvCxnSpPr>
              <p:cNvPr id="135" name="Google Shape;135;p13"/>
              <p:cNvCxnSpPr/>
              <p:nvPr/>
            </p:nvCxnSpPr>
            <p:spPr>
              <a:xfrm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36;p13"/>
              <p:cNvCxnSpPr/>
              <p:nvPr/>
            </p:nvCxnSpPr>
            <p:spPr>
              <a:xfrm rot="5400000"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7" name="Google Shape;137;p13"/>
            <p:cNvGrpSpPr/>
            <p:nvPr/>
          </p:nvGrpSpPr>
          <p:grpSpPr>
            <a:xfrm rot="2700000">
              <a:off x="845906" y="3897028"/>
              <a:ext cx="228146" cy="228146"/>
              <a:chOff x="1789050" y="-311125"/>
              <a:chExt cx="427800" cy="427800"/>
            </a:xfrm>
          </p:grpSpPr>
          <p:cxnSp>
            <p:nvCxnSpPr>
              <p:cNvPr id="138" name="Google Shape;138;p13"/>
              <p:cNvCxnSpPr/>
              <p:nvPr/>
            </p:nvCxnSpPr>
            <p:spPr>
              <a:xfrm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 rot="5400000"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0" name="Google Shape;140;p13"/>
          <p:cNvSpPr txBox="1">
            <a:spLocks noGrp="1"/>
          </p:cNvSpPr>
          <p:nvPr>
            <p:ph type="title"/>
          </p:nvPr>
        </p:nvSpPr>
        <p:spPr>
          <a:xfrm>
            <a:off x="720000" y="3222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2"/>
          </p:nvPr>
        </p:nvSpPr>
        <p:spPr>
          <a:xfrm>
            <a:off x="720000" y="1610550"/>
            <a:ext cx="2305500" cy="447600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dist="209550" dir="1200000" algn="bl" rotWithShape="0">
              <a:schemeClr val="dk2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"/>
          </p:nvPr>
        </p:nvSpPr>
        <p:spPr>
          <a:xfrm>
            <a:off x="720000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3"/>
          </p:nvPr>
        </p:nvSpPr>
        <p:spPr>
          <a:xfrm>
            <a:off x="3419271" y="1610550"/>
            <a:ext cx="2305500" cy="447600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dist="209550" dir="1200000" algn="bl" rotWithShape="0">
              <a:schemeClr val="dk2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4"/>
          </p:nvPr>
        </p:nvSpPr>
        <p:spPr>
          <a:xfrm>
            <a:off x="3419269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5"/>
          </p:nvPr>
        </p:nvSpPr>
        <p:spPr>
          <a:xfrm>
            <a:off x="720000" y="3196350"/>
            <a:ext cx="2305500" cy="447600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dist="209550" dir="1200000" algn="bl" rotWithShape="0">
              <a:schemeClr val="dk2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6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7"/>
          </p:nvPr>
        </p:nvSpPr>
        <p:spPr>
          <a:xfrm>
            <a:off x="3419271" y="3196350"/>
            <a:ext cx="2305500" cy="447600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dist="209550" dir="1200000" algn="bl" rotWithShape="0">
              <a:schemeClr val="dk2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8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9"/>
          </p:nvPr>
        </p:nvSpPr>
        <p:spPr>
          <a:xfrm>
            <a:off x="6118549" y="1610550"/>
            <a:ext cx="2305500" cy="447600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dist="209550" dir="1200000" algn="bl" rotWithShape="0">
              <a:schemeClr val="dk2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3"/>
          </p:nvPr>
        </p:nvSpPr>
        <p:spPr>
          <a:xfrm>
            <a:off x="6118545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14"/>
          </p:nvPr>
        </p:nvSpPr>
        <p:spPr>
          <a:xfrm>
            <a:off x="6118549" y="3196350"/>
            <a:ext cx="2305500" cy="447600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dist="209550" dir="1200000" algn="bl" rotWithShape="0">
              <a:schemeClr val="dk2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5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16" hasCustomPrompt="1"/>
          </p:nvPr>
        </p:nvSpPr>
        <p:spPr>
          <a:xfrm>
            <a:off x="720000" y="11161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17" hasCustomPrompt="1"/>
          </p:nvPr>
        </p:nvSpPr>
        <p:spPr>
          <a:xfrm>
            <a:off x="720000" y="27019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18" hasCustomPrompt="1"/>
          </p:nvPr>
        </p:nvSpPr>
        <p:spPr>
          <a:xfrm>
            <a:off x="3419275" y="11161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19" hasCustomPrompt="1"/>
          </p:nvPr>
        </p:nvSpPr>
        <p:spPr>
          <a:xfrm>
            <a:off x="3419275" y="27019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20" hasCustomPrompt="1"/>
          </p:nvPr>
        </p:nvSpPr>
        <p:spPr>
          <a:xfrm>
            <a:off x="6118550" y="11161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21" hasCustomPrompt="1"/>
          </p:nvPr>
        </p:nvSpPr>
        <p:spPr>
          <a:xfrm>
            <a:off x="6118550" y="27019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5"/>
          <p:cNvPicPr preferRelativeResize="0"/>
          <p:nvPr/>
        </p:nvPicPr>
        <p:blipFill rotWithShape="1">
          <a:blip r:embed="rId2">
            <a:alphaModFix/>
          </a:blip>
          <a:srcRect t="298" b="308"/>
          <a:stretch/>
        </p:blipFill>
        <p:spPr>
          <a:xfrm rot="10800000">
            <a:off x="-298125" y="-165299"/>
            <a:ext cx="9740201" cy="54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5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 rot="10800000" flipH="1">
            <a:off x="-209575" y="-117775"/>
            <a:ext cx="9563151" cy="53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/>
          <p:nvPr/>
        </p:nvSpPr>
        <p:spPr>
          <a:xfrm>
            <a:off x="361975" y="252800"/>
            <a:ext cx="8420100" cy="4044900"/>
          </a:xfrm>
          <a:prstGeom prst="roundRect">
            <a:avLst>
              <a:gd name="adj" fmla="val 7830"/>
            </a:avLst>
          </a:prstGeom>
          <a:solidFill>
            <a:srgbClr val="F3F3F3">
              <a:alpha val="3929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371475" dist="19050" dir="4860000" algn="bl" rotWithShape="0">
              <a:schemeClr val="lt1">
                <a:alpha val="7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5"/>
          <p:cNvGrpSpPr/>
          <p:nvPr/>
        </p:nvGrpSpPr>
        <p:grpSpPr>
          <a:xfrm>
            <a:off x="361981" y="4410528"/>
            <a:ext cx="322647" cy="322647"/>
            <a:chOff x="798656" y="3849778"/>
            <a:chExt cx="322647" cy="322647"/>
          </a:xfrm>
        </p:grpSpPr>
        <p:grpSp>
          <p:nvGrpSpPr>
            <p:cNvPr id="184" name="Google Shape;184;p15"/>
            <p:cNvGrpSpPr/>
            <p:nvPr/>
          </p:nvGrpSpPr>
          <p:grpSpPr>
            <a:xfrm>
              <a:off x="845906" y="3897028"/>
              <a:ext cx="228146" cy="228146"/>
              <a:chOff x="1789050" y="-311125"/>
              <a:chExt cx="427800" cy="427800"/>
            </a:xfrm>
          </p:grpSpPr>
          <p:cxnSp>
            <p:nvCxnSpPr>
              <p:cNvPr id="185" name="Google Shape;185;p15"/>
              <p:cNvCxnSpPr/>
              <p:nvPr/>
            </p:nvCxnSpPr>
            <p:spPr>
              <a:xfrm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5"/>
              <p:cNvCxnSpPr/>
              <p:nvPr/>
            </p:nvCxnSpPr>
            <p:spPr>
              <a:xfrm rot="5400000"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7" name="Google Shape;187;p15"/>
            <p:cNvGrpSpPr/>
            <p:nvPr/>
          </p:nvGrpSpPr>
          <p:grpSpPr>
            <a:xfrm rot="2700000">
              <a:off x="845906" y="3897028"/>
              <a:ext cx="228146" cy="228146"/>
              <a:chOff x="1789050" y="-311125"/>
              <a:chExt cx="427800" cy="427800"/>
            </a:xfrm>
          </p:grpSpPr>
          <p:cxnSp>
            <p:nvCxnSpPr>
              <p:cNvPr id="188" name="Google Shape;188;p15"/>
              <p:cNvCxnSpPr/>
              <p:nvPr/>
            </p:nvCxnSpPr>
            <p:spPr>
              <a:xfrm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15"/>
              <p:cNvCxnSpPr/>
              <p:nvPr/>
            </p:nvCxnSpPr>
            <p:spPr>
              <a:xfrm rot="5400000"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0" name="Google Shape;190;p15"/>
          <p:cNvGrpSpPr/>
          <p:nvPr/>
        </p:nvGrpSpPr>
        <p:grpSpPr>
          <a:xfrm>
            <a:off x="8459431" y="4410528"/>
            <a:ext cx="322647" cy="322647"/>
            <a:chOff x="798656" y="3849778"/>
            <a:chExt cx="322647" cy="322647"/>
          </a:xfrm>
        </p:grpSpPr>
        <p:grpSp>
          <p:nvGrpSpPr>
            <p:cNvPr id="191" name="Google Shape;191;p15"/>
            <p:cNvGrpSpPr/>
            <p:nvPr/>
          </p:nvGrpSpPr>
          <p:grpSpPr>
            <a:xfrm>
              <a:off x="845906" y="3897028"/>
              <a:ext cx="228146" cy="228146"/>
              <a:chOff x="1789050" y="-311125"/>
              <a:chExt cx="427800" cy="427800"/>
            </a:xfrm>
          </p:grpSpPr>
          <p:cxnSp>
            <p:nvCxnSpPr>
              <p:cNvPr id="192" name="Google Shape;192;p15"/>
              <p:cNvCxnSpPr/>
              <p:nvPr/>
            </p:nvCxnSpPr>
            <p:spPr>
              <a:xfrm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15"/>
              <p:cNvCxnSpPr/>
              <p:nvPr/>
            </p:nvCxnSpPr>
            <p:spPr>
              <a:xfrm rot="5400000"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4" name="Google Shape;194;p15"/>
            <p:cNvGrpSpPr/>
            <p:nvPr/>
          </p:nvGrpSpPr>
          <p:grpSpPr>
            <a:xfrm rot="2700000">
              <a:off x="845906" y="3897028"/>
              <a:ext cx="228146" cy="228146"/>
              <a:chOff x="1789050" y="-311125"/>
              <a:chExt cx="427800" cy="427800"/>
            </a:xfrm>
          </p:grpSpPr>
          <p:cxnSp>
            <p:nvCxnSpPr>
              <p:cNvPr id="195" name="Google Shape;195;p15"/>
              <p:cNvCxnSpPr/>
              <p:nvPr/>
            </p:nvCxnSpPr>
            <p:spPr>
              <a:xfrm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" name="Google Shape;196;p15"/>
              <p:cNvCxnSpPr/>
              <p:nvPr/>
            </p:nvCxnSpPr>
            <p:spPr>
              <a:xfrm rot="5400000"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97" name="Google Shape;197;p15"/>
          <p:cNvSpPr txBox="1">
            <a:spLocks noGrp="1"/>
          </p:cNvSpPr>
          <p:nvPr>
            <p:ph type="title"/>
          </p:nvPr>
        </p:nvSpPr>
        <p:spPr>
          <a:xfrm>
            <a:off x="850280" y="2592675"/>
            <a:ext cx="2145600" cy="393600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title" idx="2"/>
          </p:nvPr>
        </p:nvSpPr>
        <p:spPr>
          <a:xfrm>
            <a:off x="6148130" y="2592675"/>
            <a:ext cx="2145600" cy="393600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subTitle" idx="1"/>
          </p:nvPr>
        </p:nvSpPr>
        <p:spPr>
          <a:xfrm>
            <a:off x="850280" y="3105699"/>
            <a:ext cx="2145600" cy="825600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>
            <a:off x="6148130" y="3105699"/>
            <a:ext cx="2145600" cy="825600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title" idx="4"/>
          </p:nvPr>
        </p:nvSpPr>
        <p:spPr>
          <a:xfrm>
            <a:off x="3499195" y="2592675"/>
            <a:ext cx="2145600" cy="393600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subTitle" idx="5"/>
          </p:nvPr>
        </p:nvSpPr>
        <p:spPr>
          <a:xfrm>
            <a:off x="3499195" y="3105699"/>
            <a:ext cx="2145600" cy="825600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title" idx="6"/>
          </p:nvPr>
        </p:nvSpPr>
        <p:spPr>
          <a:xfrm>
            <a:off x="720000" y="44543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6_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7"/>
          <p:cNvPicPr preferRelativeResize="0"/>
          <p:nvPr/>
        </p:nvPicPr>
        <p:blipFill rotWithShape="1">
          <a:blip r:embed="rId2">
            <a:alphaModFix amt="90000"/>
          </a:blip>
          <a:srcRect t="298" b="308"/>
          <a:stretch/>
        </p:blipFill>
        <p:spPr>
          <a:xfrm>
            <a:off x="-195083" y="-107400"/>
            <a:ext cx="9534116" cy="53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215275" y="-117274"/>
            <a:ext cx="9551698" cy="53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7"/>
          <p:cNvSpPr/>
          <p:nvPr/>
        </p:nvSpPr>
        <p:spPr>
          <a:xfrm>
            <a:off x="361975" y="252800"/>
            <a:ext cx="8420100" cy="4044900"/>
          </a:xfrm>
          <a:prstGeom prst="roundRect">
            <a:avLst>
              <a:gd name="adj" fmla="val 7830"/>
            </a:avLst>
          </a:prstGeom>
          <a:solidFill>
            <a:srgbClr val="F3F3F3">
              <a:alpha val="3929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371475" dist="19050" dir="4860000" algn="bl" rotWithShape="0">
              <a:schemeClr val="lt1">
                <a:alpha val="7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17"/>
          <p:cNvGrpSpPr/>
          <p:nvPr/>
        </p:nvGrpSpPr>
        <p:grpSpPr>
          <a:xfrm>
            <a:off x="361981" y="4410528"/>
            <a:ext cx="322647" cy="322647"/>
            <a:chOff x="798656" y="3849778"/>
            <a:chExt cx="322647" cy="322647"/>
          </a:xfrm>
        </p:grpSpPr>
        <p:grpSp>
          <p:nvGrpSpPr>
            <p:cNvPr id="234" name="Google Shape;234;p17"/>
            <p:cNvGrpSpPr/>
            <p:nvPr/>
          </p:nvGrpSpPr>
          <p:grpSpPr>
            <a:xfrm>
              <a:off x="845906" y="3897028"/>
              <a:ext cx="228146" cy="228146"/>
              <a:chOff x="1789050" y="-311125"/>
              <a:chExt cx="427800" cy="427800"/>
            </a:xfrm>
          </p:grpSpPr>
          <p:cxnSp>
            <p:nvCxnSpPr>
              <p:cNvPr id="235" name="Google Shape;235;p17"/>
              <p:cNvCxnSpPr/>
              <p:nvPr/>
            </p:nvCxnSpPr>
            <p:spPr>
              <a:xfrm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17"/>
              <p:cNvCxnSpPr/>
              <p:nvPr/>
            </p:nvCxnSpPr>
            <p:spPr>
              <a:xfrm rot="5400000"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7" name="Google Shape;237;p17"/>
            <p:cNvGrpSpPr/>
            <p:nvPr/>
          </p:nvGrpSpPr>
          <p:grpSpPr>
            <a:xfrm rot="2700000">
              <a:off x="845906" y="3897028"/>
              <a:ext cx="228146" cy="228146"/>
              <a:chOff x="1789050" y="-311125"/>
              <a:chExt cx="427800" cy="427800"/>
            </a:xfrm>
          </p:grpSpPr>
          <p:cxnSp>
            <p:nvCxnSpPr>
              <p:cNvPr id="238" name="Google Shape;238;p17"/>
              <p:cNvCxnSpPr/>
              <p:nvPr/>
            </p:nvCxnSpPr>
            <p:spPr>
              <a:xfrm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" name="Google Shape;239;p17"/>
              <p:cNvCxnSpPr/>
              <p:nvPr/>
            </p:nvCxnSpPr>
            <p:spPr>
              <a:xfrm rot="5400000"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40" name="Google Shape;240;p17"/>
          <p:cNvGrpSpPr/>
          <p:nvPr/>
        </p:nvGrpSpPr>
        <p:grpSpPr>
          <a:xfrm>
            <a:off x="8459431" y="4410528"/>
            <a:ext cx="322647" cy="322647"/>
            <a:chOff x="798656" y="3849778"/>
            <a:chExt cx="322647" cy="322647"/>
          </a:xfrm>
        </p:grpSpPr>
        <p:grpSp>
          <p:nvGrpSpPr>
            <p:cNvPr id="241" name="Google Shape;241;p17"/>
            <p:cNvGrpSpPr/>
            <p:nvPr/>
          </p:nvGrpSpPr>
          <p:grpSpPr>
            <a:xfrm>
              <a:off x="845906" y="3897028"/>
              <a:ext cx="228146" cy="228146"/>
              <a:chOff x="1789050" y="-311125"/>
              <a:chExt cx="427800" cy="427800"/>
            </a:xfrm>
          </p:grpSpPr>
          <p:cxnSp>
            <p:nvCxnSpPr>
              <p:cNvPr id="242" name="Google Shape;242;p17"/>
              <p:cNvCxnSpPr/>
              <p:nvPr/>
            </p:nvCxnSpPr>
            <p:spPr>
              <a:xfrm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" name="Google Shape;243;p17"/>
              <p:cNvCxnSpPr/>
              <p:nvPr/>
            </p:nvCxnSpPr>
            <p:spPr>
              <a:xfrm rot="5400000"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4" name="Google Shape;244;p17"/>
            <p:cNvGrpSpPr/>
            <p:nvPr/>
          </p:nvGrpSpPr>
          <p:grpSpPr>
            <a:xfrm rot="2700000">
              <a:off x="845906" y="3897028"/>
              <a:ext cx="228146" cy="228146"/>
              <a:chOff x="1789050" y="-311125"/>
              <a:chExt cx="427800" cy="427800"/>
            </a:xfrm>
          </p:grpSpPr>
          <p:cxnSp>
            <p:nvCxnSpPr>
              <p:cNvPr id="245" name="Google Shape;245;p17"/>
              <p:cNvCxnSpPr/>
              <p:nvPr/>
            </p:nvCxnSpPr>
            <p:spPr>
              <a:xfrm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246;p17"/>
              <p:cNvCxnSpPr/>
              <p:nvPr/>
            </p:nvCxnSpPr>
            <p:spPr>
              <a:xfrm rot="5400000">
                <a:off x="1789050" y="-97225"/>
                <a:ext cx="427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47" name="Google Shape;247;p17"/>
          <p:cNvSpPr txBox="1">
            <a:spLocks noGrp="1"/>
          </p:cNvSpPr>
          <p:nvPr>
            <p:ph type="title"/>
          </p:nvPr>
        </p:nvSpPr>
        <p:spPr>
          <a:xfrm>
            <a:off x="2683883" y="2571750"/>
            <a:ext cx="1812300" cy="393600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title" idx="2"/>
          </p:nvPr>
        </p:nvSpPr>
        <p:spPr>
          <a:xfrm>
            <a:off x="6611650" y="2571750"/>
            <a:ext cx="1812300" cy="393600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7"/>
          <p:cNvSpPr txBox="1">
            <a:spLocks noGrp="1"/>
          </p:cNvSpPr>
          <p:nvPr>
            <p:ph type="subTitle" idx="1"/>
          </p:nvPr>
        </p:nvSpPr>
        <p:spPr>
          <a:xfrm>
            <a:off x="2683883" y="3084778"/>
            <a:ext cx="1812300" cy="727800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7"/>
          <p:cNvSpPr txBox="1">
            <a:spLocks noGrp="1"/>
          </p:cNvSpPr>
          <p:nvPr>
            <p:ph type="subTitle" idx="3"/>
          </p:nvPr>
        </p:nvSpPr>
        <p:spPr>
          <a:xfrm>
            <a:off x="6611650" y="3084778"/>
            <a:ext cx="1812300" cy="727800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7"/>
          <p:cNvSpPr txBox="1">
            <a:spLocks noGrp="1"/>
          </p:cNvSpPr>
          <p:nvPr>
            <p:ph type="title" idx="4"/>
          </p:nvPr>
        </p:nvSpPr>
        <p:spPr>
          <a:xfrm>
            <a:off x="4647767" y="1330925"/>
            <a:ext cx="1812300" cy="393600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7"/>
          <p:cNvSpPr txBox="1">
            <a:spLocks noGrp="1"/>
          </p:cNvSpPr>
          <p:nvPr>
            <p:ph type="subTitle" idx="5"/>
          </p:nvPr>
        </p:nvSpPr>
        <p:spPr>
          <a:xfrm>
            <a:off x="4647767" y="1843953"/>
            <a:ext cx="1812300" cy="727800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7"/>
          <p:cNvSpPr txBox="1">
            <a:spLocks noGrp="1"/>
          </p:cNvSpPr>
          <p:nvPr>
            <p:ph type="title" idx="6"/>
          </p:nvPr>
        </p:nvSpPr>
        <p:spPr>
          <a:xfrm>
            <a:off x="720000" y="44543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254" name="Google Shape;254;p17"/>
          <p:cNvSpPr txBox="1">
            <a:spLocks noGrp="1"/>
          </p:cNvSpPr>
          <p:nvPr>
            <p:ph type="title" idx="7"/>
          </p:nvPr>
        </p:nvSpPr>
        <p:spPr>
          <a:xfrm>
            <a:off x="720000" y="1330925"/>
            <a:ext cx="1812300" cy="393600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7"/>
          <p:cNvSpPr txBox="1">
            <a:spLocks noGrp="1"/>
          </p:cNvSpPr>
          <p:nvPr>
            <p:ph type="subTitle" idx="8"/>
          </p:nvPr>
        </p:nvSpPr>
        <p:spPr>
          <a:xfrm>
            <a:off x="720000" y="1843953"/>
            <a:ext cx="1812300" cy="727800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339052" y="-190793"/>
            <a:ext cx="9678351" cy="543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2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407850" y="-308125"/>
            <a:ext cx="9959700" cy="559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298" b="308"/>
          <a:stretch/>
        </p:blipFill>
        <p:spPr>
          <a:xfrm>
            <a:off x="-93013" y="-49978"/>
            <a:ext cx="9329976" cy="524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215275" y="-193474"/>
            <a:ext cx="9551698" cy="53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"/>
              <a:buChar char="●"/>
              <a:defRPr sz="16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"/>
              <a:buChar char="○"/>
              <a:defRPr sz="16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"/>
              <a:buChar char="■"/>
              <a:defRPr sz="16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"/>
              <a:buChar char="●"/>
              <a:defRPr sz="16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"/>
              <a:buChar char="○"/>
              <a:defRPr sz="16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"/>
              <a:buChar char="■"/>
              <a:defRPr sz="16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"/>
              <a:buChar char="●"/>
              <a:defRPr sz="16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"/>
              <a:buChar char="○"/>
              <a:defRPr sz="16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"/>
              <a:buChar char="■"/>
              <a:defRPr sz="16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1" r:id="rId6"/>
    <p:sldLayoutId id="2147483663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52"/>
          <p:cNvGrpSpPr/>
          <p:nvPr/>
        </p:nvGrpSpPr>
        <p:grpSpPr>
          <a:xfrm>
            <a:off x="-192525" y="252800"/>
            <a:ext cx="9528938" cy="4877875"/>
            <a:chOff x="-192525" y="252800"/>
            <a:chExt cx="9528938" cy="4877875"/>
          </a:xfrm>
        </p:grpSpPr>
        <p:sp>
          <p:nvSpPr>
            <p:cNvPr id="615" name="Google Shape;615;p52"/>
            <p:cNvSpPr/>
            <p:nvPr/>
          </p:nvSpPr>
          <p:spPr>
            <a:xfrm>
              <a:off x="720000" y="252800"/>
              <a:ext cx="7704000" cy="3967200"/>
            </a:xfrm>
            <a:prstGeom prst="roundRect">
              <a:avLst>
                <a:gd name="adj" fmla="val 7830"/>
              </a:avLst>
            </a:prstGeom>
            <a:solidFill>
              <a:srgbClr val="F3F3F3">
                <a:alpha val="3929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0" dist="95250" dir="3000000" algn="bl" rotWithShape="0">
                <a:schemeClr val="lt1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16" name="Google Shape;616;p52"/>
            <p:cNvGrpSpPr/>
            <p:nvPr/>
          </p:nvGrpSpPr>
          <p:grpSpPr>
            <a:xfrm>
              <a:off x="798656" y="330053"/>
              <a:ext cx="322647" cy="322647"/>
              <a:chOff x="798656" y="3849778"/>
              <a:chExt cx="322647" cy="322647"/>
            </a:xfrm>
          </p:grpSpPr>
          <p:grpSp>
            <p:nvGrpSpPr>
              <p:cNvPr id="617" name="Google Shape;617;p52"/>
              <p:cNvGrpSpPr/>
              <p:nvPr/>
            </p:nvGrpSpPr>
            <p:grpSpPr>
              <a:xfrm>
                <a:off x="845906" y="3897028"/>
                <a:ext cx="228146" cy="228146"/>
                <a:chOff x="1789050" y="-311125"/>
                <a:chExt cx="427800" cy="427800"/>
              </a:xfrm>
            </p:grpSpPr>
            <p:cxnSp>
              <p:nvCxnSpPr>
                <p:cNvPr id="618" name="Google Shape;618;p52"/>
                <p:cNvCxnSpPr/>
                <p:nvPr/>
              </p:nvCxnSpPr>
              <p:spPr>
                <a:xfrm>
                  <a:off x="1789050" y="-97225"/>
                  <a:ext cx="4278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9" name="Google Shape;619;p52"/>
                <p:cNvCxnSpPr/>
                <p:nvPr/>
              </p:nvCxnSpPr>
              <p:spPr>
                <a:xfrm rot="5400000">
                  <a:off x="1789050" y="-97225"/>
                  <a:ext cx="4278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20" name="Google Shape;620;p52"/>
              <p:cNvGrpSpPr/>
              <p:nvPr/>
            </p:nvGrpSpPr>
            <p:grpSpPr>
              <a:xfrm rot="2700000">
                <a:off x="845906" y="3897028"/>
                <a:ext cx="228146" cy="228146"/>
                <a:chOff x="1789050" y="-311125"/>
                <a:chExt cx="427800" cy="427800"/>
              </a:xfrm>
            </p:grpSpPr>
            <p:cxnSp>
              <p:nvCxnSpPr>
                <p:cNvPr id="621" name="Google Shape;621;p52"/>
                <p:cNvCxnSpPr/>
                <p:nvPr/>
              </p:nvCxnSpPr>
              <p:spPr>
                <a:xfrm>
                  <a:off x="1789050" y="-97225"/>
                  <a:ext cx="4278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2" name="Google Shape;622;p52"/>
                <p:cNvCxnSpPr/>
                <p:nvPr/>
              </p:nvCxnSpPr>
              <p:spPr>
                <a:xfrm rot="5400000">
                  <a:off x="1789050" y="-97225"/>
                  <a:ext cx="4278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630" name="Google Shape;630;p52"/>
            <p:cNvSpPr/>
            <p:nvPr/>
          </p:nvSpPr>
          <p:spPr>
            <a:xfrm>
              <a:off x="720000" y="652700"/>
              <a:ext cx="7704000" cy="63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1" name="Google Shape;631;p52"/>
            <p:cNvGrpSpPr/>
            <p:nvPr/>
          </p:nvGrpSpPr>
          <p:grpSpPr>
            <a:xfrm>
              <a:off x="-192525" y="3325275"/>
              <a:ext cx="1805400" cy="1805400"/>
              <a:chOff x="-192525" y="3325275"/>
              <a:chExt cx="1805400" cy="1805400"/>
            </a:xfrm>
          </p:grpSpPr>
          <p:grpSp>
            <p:nvGrpSpPr>
              <p:cNvPr id="632" name="Google Shape;632;p52"/>
              <p:cNvGrpSpPr/>
              <p:nvPr/>
            </p:nvGrpSpPr>
            <p:grpSpPr>
              <a:xfrm>
                <a:off x="798656" y="3772003"/>
                <a:ext cx="322647" cy="322647"/>
                <a:chOff x="798656" y="3849778"/>
                <a:chExt cx="322647" cy="322647"/>
              </a:xfrm>
            </p:grpSpPr>
            <p:grpSp>
              <p:nvGrpSpPr>
                <p:cNvPr id="633" name="Google Shape;633;p52"/>
                <p:cNvGrpSpPr/>
                <p:nvPr/>
              </p:nvGrpSpPr>
              <p:grpSpPr>
                <a:xfrm>
                  <a:off x="845906" y="3897028"/>
                  <a:ext cx="228146" cy="228146"/>
                  <a:chOff x="1789050" y="-311125"/>
                  <a:chExt cx="427800" cy="427800"/>
                </a:xfrm>
              </p:grpSpPr>
              <p:cxnSp>
                <p:nvCxnSpPr>
                  <p:cNvPr id="634" name="Google Shape;634;p52"/>
                  <p:cNvCxnSpPr/>
                  <p:nvPr/>
                </p:nvCxnSpPr>
                <p:spPr>
                  <a:xfrm>
                    <a:off x="1789050" y="-97225"/>
                    <a:ext cx="4278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5" name="Google Shape;635;p52"/>
                  <p:cNvCxnSpPr/>
                  <p:nvPr/>
                </p:nvCxnSpPr>
                <p:spPr>
                  <a:xfrm rot="5400000">
                    <a:off x="1789050" y="-97225"/>
                    <a:ext cx="4278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36" name="Google Shape;636;p52"/>
                <p:cNvGrpSpPr/>
                <p:nvPr/>
              </p:nvGrpSpPr>
              <p:grpSpPr>
                <a:xfrm rot="2700000">
                  <a:off x="845906" y="3897028"/>
                  <a:ext cx="228146" cy="228146"/>
                  <a:chOff x="1789050" y="-311125"/>
                  <a:chExt cx="427800" cy="427800"/>
                </a:xfrm>
              </p:grpSpPr>
              <p:cxnSp>
                <p:nvCxnSpPr>
                  <p:cNvPr id="637" name="Google Shape;637;p52"/>
                  <p:cNvCxnSpPr/>
                  <p:nvPr/>
                </p:nvCxnSpPr>
                <p:spPr>
                  <a:xfrm>
                    <a:off x="1789050" y="-97225"/>
                    <a:ext cx="4278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8" name="Google Shape;638;p52"/>
                  <p:cNvCxnSpPr/>
                  <p:nvPr/>
                </p:nvCxnSpPr>
                <p:spPr>
                  <a:xfrm rot="5400000">
                    <a:off x="1789050" y="-97225"/>
                    <a:ext cx="4278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sp>
            <p:nvSpPr>
              <p:cNvPr id="639" name="Google Shape;639;p52"/>
              <p:cNvSpPr/>
              <p:nvPr/>
            </p:nvSpPr>
            <p:spPr>
              <a:xfrm>
                <a:off x="-192525" y="3325275"/>
                <a:ext cx="1805400" cy="18054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640;p52"/>
            <p:cNvGrpSpPr/>
            <p:nvPr/>
          </p:nvGrpSpPr>
          <p:grpSpPr>
            <a:xfrm>
              <a:off x="7531013" y="3325275"/>
              <a:ext cx="1805400" cy="1805400"/>
              <a:chOff x="7531013" y="3325275"/>
              <a:chExt cx="1805400" cy="1805400"/>
            </a:xfrm>
          </p:grpSpPr>
          <p:grpSp>
            <p:nvGrpSpPr>
              <p:cNvPr id="641" name="Google Shape;641;p52"/>
              <p:cNvGrpSpPr/>
              <p:nvPr/>
            </p:nvGrpSpPr>
            <p:grpSpPr>
              <a:xfrm>
                <a:off x="8022706" y="3772003"/>
                <a:ext cx="322647" cy="322647"/>
                <a:chOff x="798656" y="3849778"/>
                <a:chExt cx="322647" cy="322647"/>
              </a:xfrm>
            </p:grpSpPr>
            <p:grpSp>
              <p:nvGrpSpPr>
                <p:cNvPr id="642" name="Google Shape;642;p52"/>
                <p:cNvGrpSpPr/>
                <p:nvPr/>
              </p:nvGrpSpPr>
              <p:grpSpPr>
                <a:xfrm>
                  <a:off x="845906" y="3897028"/>
                  <a:ext cx="228146" cy="228146"/>
                  <a:chOff x="1789050" y="-311125"/>
                  <a:chExt cx="427800" cy="427800"/>
                </a:xfrm>
              </p:grpSpPr>
              <p:cxnSp>
                <p:nvCxnSpPr>
                  <p:cNvPr id="643" name="Google Shape;643;p52"/>
                  <p:cNvCxnSpPr/>
                  <p:nvPr/>
                </p:nvCxnSpPr>
                <p:spPr>
                  <a:xfrm>
                    <a:off x="1789050" y="-97225"/>
                    <a:ext cx="4278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4" name="Google Shape;644;p52"/>
                  <p:cNvCxnSpPr/>
                  <p:nvPr/>
                </p:nvCxnSpPr>
                <p:spPr>
                  <a:xfrm rot="5400000">
                    <a:off x="1789050" y="-97225"/>
                    <a:ext cx="4278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45" name="Google Shape;645;p52"/>
                <p:cNvGrpSpPr/>
                <p:nvPr/>
              </p:nvGrpSpPr>
              <p:grpSpPr>
                <a:xfrm rot="2700000">
                  <a:off x="845906" y="3897028"/>
                  <a:ext cx="228146" cy="228146"/>
                  <a:chOff x="1789050" y="-311125"/>
                  <a:chExt cx="427800" cy="427800"/>
                </a:xfrm>
              </p:grpSpPr>
              <p:cxnSp>
                <p:nvCxnSpPr>
                  <p:cNvPr id="646" name="Google Shape;646;p52"/>
                  <p:cNvCxnSpPr/>
                  <p:nvPr/>
                </p:nvCxnSpPr>
                <p:spPr>
                  <a:xfrm>
                    <a:off x="1789050" y="-97225"/>
                    <a:ext cx="4278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7" name="Google Shape;647;p52"/>
                  <p:cNvCxnSpPr/>
                  <p:nvPr/>
                </p:nvCxnSpPr>
                <p:spPr>
                  <a:xfrm rot="5400000">
                    <a:off x="1789050" y="-97225"/>
                    <a:ext cx="4278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sp>
            <p:nvSpPr>
              <p:cNvPr id="648" name="Google Shape;648;p52"/>
              <p:cNvSpPr/>
              <p:nvPr/>
            </p:nvSpPr>
            <p:spPr>
              <a:xfrm flipH="1">
                <a:off x="7531013" y="3325275"/>
                <a:ext cx="1805400" cy="18054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9" name="Google Shape;649;p52"/>
          <p:cNvSpPr txBox="1">
            <a:spLocks noGrp="1"/>
          </p:cNvSpPr>
          <p:nvPr>
            <p:ph type="ctrTitle"/>
          </p:nvPr>
        </p:nvSpPr>
        <p:spPr>
          <a:xfrm>
            <a:off x="1040641" y="978200"/>
            <a:ext cx="7143382" cy="25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hlink"/>
              </a:buClr>
              <a:buSzPts val="1100"/>
            </a:pPr>
            <a:r>
              <a:rPr lang="ru-RU" sz="4000" dirty="0"/>
              <a:t>ПРОДВИНУТОЕ МАШИННОЕ ОБУЧЕНИЕ</a:t>
            </a:r>
            <a:br>
              <a:rPr lang="ru-RU" sz="4000" dirty="0"/>
            </a:br>
            <a:r>
              <a:rPr lang="ru-RU" sz="4000" dirty="0"/>
              <a:t>ОБНАРУЖЕНИЕ ОБЪЕКТОВ</a:t>
            </a:r>
            <a:br>
              <a:rPr lang="ru-RU" sz="3500" dirty="0"/>
            </a:br>
            <a:r>
              <a:rPr lang="ru-RU" sz="3000" dirty="0"/>
              <a:t>(система распознавания цветов)</a:t>
            </a:r>
            <a:endParaRPr sz="3000" dirty="0"/>
          </a:p>
        </p:txBody>
      </p:sp>
      <p:sp>
        <p:nvSpPr>
          <p:cNvPr id="650" name="Google Shape;650;p52"/>
          <p:cNvSpPr txBox="1">
            <a:spLocks noGrp="1"/>
          </p:cNvSpPr>
          <p:nvPr>
            <p:ph type="subTitle" idx="1"/>
          </p:nvPr>
        </p:nvSpPr>
        <p:spPr>
          <a:xfrm>
            <a:off x="1208325" y="3524000"/>
            <a:ext cx="6727200" cy="4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3D3C41"/>
              </a:buClr>
              <a:buSzPts val="1100"/>
              <a:buFont typeface="Arial"/>
              <a:buNone/>
            </a:pPr>
            <a:r>
              <a:rPr lang="ru-RU" sz="1200" dirty="0"/>
              <a:t>Подготовили студенты ИДБ-21-06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3D3C41"/>
              </a:buClr>
              <a:buSzPts val="1100"/>
              <a:buFont typeface="Arial"/>
              <a:buNone/>
            </a:pPr>
            <a:r>
              <a:rPr lang="ru-RU" sz="1200" dirty="0" err="1"/>
              <a:t>Бабурян</a:t>
            </a:r>
            <a:r>
              <a:rPr lang="ru-RU" sz="1200" dirty="0"/>
              <a:t> А. М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3D3C41"/>
              </a:buClr>
              <a:buSzPts val="1100"/>
              <a:buFont typeface="Arial"/>
              <a:buNone/>
            </a:pPr>
            <a:r>
              <a:rPr lang="ru-RU" sz="1200" dirty="0"/>
              <a:t>Зубова Е. Д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3D3C41"/>
              </a:buClr>
              <a:buSzPts val="1100"/>
              <a:buFont typeface="Arial"/>
              <a:buNone/>
            </a:pPr>
            <a:r>
              <a:rPr lang="ru-RU" sz="1200" dirty="0"/>
              <a:t>Музафаров К. Р</a:t>
            </a:r>
            <a:endParaRPr sz="1200" dirty="0"/>
          </a:p>
        </p:txBody>
      </p:sp>
      <p:grpSp>
        <p:nvGrpSpPr>
          <p:cNvPr id="2" name="Google Shape;14686;p117">
            <a:extLst>
              <a:ext uri="{FF2B5EF4-FFF2-40B4-BE49-F238E27FC236}">
                <a16:creationId xmlns:a16="http://schemas.microsoft.com/office/drawing/2014/main" id="{44A60D20-EB79-C477-67D7-8243B2A98035}"/>
              </a:ext>
            </a:extLst>
          </p:cNvPr>
          <p:cNvGrpSpPr/>
          <p:nvPr/>
        </p:nvGrpSpPr>
        <p:grpSpPr>
          <a:xfrm>
            <a:off x="7493496" y="294313"/>
            <a:ext cx="912129" cy="943109"/>
            <a:chOff x="3316269" y="3352402"/>
            <a:chExt cx="344832" cy="356544"/>
          </a:xfr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36000">
                <a:schemeClr val="accent1"/>
              </a:gs>
              <a:gs pos="68000">
                <a:schemeClr val="accent6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3600000" scaled="0"/>
          </a:gradFill>
        </p:grpSpPr>
        <p:sp>
          <p:nvSpPr>
            <p:cNvPr id="3" name="Google Shape;14687;p117">
              <a:extLst>
                <a:ext uri="{FF2B5EF4-FFF2-40B4-BE49-F238E27FC236}">
                  <a16:creationId xmlns:a16="http://schemas.microsoft.com/office/drawing/2014/main" id="{37F62947-BFB8-1112-07A8-DA00A77B2381}"/>
                </a:ext>
              </a:extLst>
            </p:cNvPr>
            <p:cNvSpPr/>
            <p:nvPr/>
          </p:nvSpPr>
          <p:spPr>
            <a:xfrm>
              <a:off x="3546381" y="3557138"/>
              <a:ext cx="19840" cy="16576"/>
            </a:xfrm>
            <a:custGeom>
              <a:avLst/>
              <a:gdLst/>
              <a:ahLst/>
              <a:cxnLst/>
              <a:rect l="l" t="t" r="r" b="b"/>
              <a:pathLst>
                <a:path w="620" h="518" extrusionOk="0">
                  <a:moveTo>
                    <a:pt x="166" y="0"/>
                  </a:moveTo>
                  <a:cubicBezTo>
                    <a:pt x="115" y="0"/>
                    <a:pt x="65" y="22"/>
                    <a:pt x="37" y="65"/>
                  </a:cubicBezTo>
                  <a:cubicBezTo>
                    <a:pt x="1" y="148"/>
                    <a:pt x="13" y="243"/>
                    <a:pt x="84" y="291"/>
                  </a:cubicBezTo>
                  <a:lnTo>
                    <a:pt x="358" y="481"/>
                  </a:lnTo>
                  <a:cubicBezTo>
                    <a:pt x="382" y="505"/>
                    <a:pt x="418" y="517"/>
                    <a:pt x="441" y="517"/>
                  </a:cubicBezTo>
                  <a:cubicBezTo>
                    <a:pt x="489" y="517"/>
                    <a:pt x="549" y="481"/>
                    <a:pt x="572" y="446"/>
                  </a:cubicBezTo>
                  <a:cubicBezTo>
                    <a:pt x="620" y="362"/>
                    <a:pt x="596" y="267"/>
                    <a:pt x="537" y="220"/>
                  </a:cubicBezTo>
                  <a:lnTo>
                    <a:pt x="263" y="29"/>
                  </a:lnTo>
                  <a:cubicBezTo>
                    <a:pt x="234" y="10"/>
                    <a:pt x="200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688;p117">
              <a:extLst>
                <a:ext uri="{FF2B5EF4-FFF2-40B4-BE49-F238E27FC236}">
                  <a16:creationId xmlns:a16="http://schemas.microsoft.com/office/drawing/2014/main" id="{F7771CD1-CF22-0243-C91C-89984B11DF43}"/>
                </a:ext>
              </a:extLst>
            </p:cNvPr>
            <p:cNvSpPr/>
            <p:nvPr/>
          </p:nvSpPr>
          <p:spPr>
            <a:xfrm>
              <a:off x="3449997" y="3423730"/>
              <a:ext cx="14496" cy="18144"/>
            </a:xfrm>
            <a:custGeom>
              <a:avLst/>
              <a:gdLst/>
              <a:ahLst/>
              <a:cxnLst/>
              <a:rect l="l" t="t" r="r" b="b"/>
              <a:pathLst>
                <a:path w="453" h="567" extrusionOk="0">
                  <a:moveTo>
                    <a:pt x="180" y="1"/>
                  </a:moveTo>
                  <a:cubicBezTo>
                    <a:pt x="164" y="1"/>
                    <a:pt x="148" y="3"/>
                    <a:pt x="132" y="7"/>
                  </a:cubicBezTo>
                  <a:cubicBezTo>
                    <a:pt x="48" y="43"/>
                    <a:pt x="1" y="126"/>
                    <a:pt x="36" y="221"/>
                  </a:cubicBezTo>
                  <a:lnTo>
                    <a:pt x="108" y="459"/>
                  </a:lnTo>
                  <a:cubicBezTo>
                    <a:pt x="132" y="531"/>
                    <a:pt x="191" y="567"/>
                    <a:pt x="251" y="567"/>
                  </a:cubicBezTo>
                  <a:cubicBezTo>
                    <a:pt x="274" y="567"/>
                    <a:pt x="286" y="567"/>
                    <a:pt x="310" y="543"/>
                  </a:cubicBezTo>
                  <a:cubicBezTo>
                    <a:pt x="405" y="531"/>
                    <a:pt x="453" y="436"/>
                    <a:pt x="417" y="352"/>
                  </a:cubicBezTo>
                  <a:lnTo>
                    <a:pt x="346" y="114"/>
                  </a:lnTo>
                  <a:cubicBezTo>
                    <a:pt x="316" y="45"/>
                    <a:pt x="254" y="1"/>
                    <a:pt x="1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689;p117">
              <a:extLst>
                <a:ext uri="{FF2B5EF4-FFF2-40B4-BE49-F238E27FC236}">
                  <a16:creationId xmlns:a16="http://schemas.microsoft.com/office/drawing/2014/main" id="{15DBC1D4-5097-AFAA-9669-A9C3F1324340}"/>
                </a:ext>
              </a:extLst>
            </p:cNvPr>
            <p:cNvSpPr/>
            <p:nvPr/>
          </p:nvSpPr>
          <p:spPr>
            <a:xfrm>
              <a:off x="3316269" y="3352402"/>
              <a:ext cx="344832" cy="356544"/>
            </a:xfrm>
            <a:custGeom>
              <a:avLst/>
              <a:gdLst/>
              <a:ahLst/>
              <a:cxnLst/>
              <a:rect l="l" t="t" r="r" b="b"/>
              <a:pathLst>
                <a:path w="10776" h="11142" extrusionOk="0">
                  <a:moveTo>
                    <a:pt x="2870" y="2819"/>
                  </a:moveTo>
                  <a:cubicBezTo>
                    <a:pt x="2941" y="2819"/>
                    <a:pt x="3013" y="2867"/>
                    <a:pt x="3048" y="2950"/>
                  </a:cubicBezTo>
                  <a:cubicBezTo>
                    <a:pt x="3084" y="2998"/>
                    <a:pt x="3060" y="3046"/>
                    <a:pt x="3048" y="3093"/>
                  </a:cubicBezTo>
                  <a:cubicBezTo>
                    <a:pt x="3025" y="3129"/>
                    <a:pt x="2989" y="3165"/>
                    <a:pt x="2941" y="3189"/>
                  </a:cubicBezTo>
                  <a:cubicBezTo>
                    <a:pt x="2925" y="3199"/>
                    <a:pt x="2904" y="3205"/>
                    <a:pt x="2882" y="3205"/>
                  </a:cubicBezTo>
                  <a:cubicBezTo>
                    <a:pt x="2854" y="3205"/>
                    <a:pt x="2825" y="3196"/>
                    <a:pt x="2798" y="3177"/>
                  </a:cubicBezTo>
                  <a:cubicBezTo>
                    <a:pt x="2751" y="3153"/>
                    <a:pt x="2727" y="3117"/>
                    <a:pt x="2691" y="3069"/>
                  </a:cubicBezTo>
                  <a:cubicBezTo>
                    <a:pt x="2656" y="2974"/>
                    <a:pt x="2703" y="2867"/>
                    <a:pt x="2810" y="2831"/>
                  </a:cubicBezTo>
                  <a:cubicBezTo>
                    <a:pt x="2822" y="2831"/>
                    <a:pt x="2858" y="2819"/>
                    <a:pt x="2870" y="2819"/>
                  </a:cubicBezTo>
                  <a:close/>
                  <a:moveTo>
                    <a:pt x="2310" y="3367"/>
                  </a:moveTo>
                  <a:cubicBezTo>
                    <a:pt x="2382" y="3367"/>
                    <a:pt x="2453" y="3415"/>
                    <a:pt x="2489" y="3498"/>
                  </a:cubicBezTo>
                  <a:cubicBezTo>
                    <a:pt x="2501" y="3546"/>
                    <a:pt x="2501" y="3605"/>
                    <a:pt x="2465" y="3653"/>
                  </a:cubicBezTo>
                  <a:cubicBezTo>
                    <a:pt x="2441" y="3701"/>
                    <a:pt x="2406" y="3724"/>
                    <a:pt x="2370" y="3760"/>
                  </a:cubicBezTo>
                  <a:cubicBezTo>
                    <a:pt x="2352" y="3764"/>
                    <a:pt x="2333" y="3767"/>
                    <a:pt x="2314" y="3767"/>
                  </a:cubicBezTo>
                  <a:cubicBezTo>
                    <a:pt x="2280" y="3767"/>
                    <a:pt x="2245" y="3759"/>
                    <a:pt x="2215" y="3736"/>
                  </a:cubicBezTo>
                  <a:cubicBezTo>
                    <a:pt x="2167" y="3712"/>
                    <a:pt x="2144" y="3677"/>
                    <a:pt x="2108" y="3641"/>
                  </a:cubicBezTo>
                  <a:cubicBezTo>
                    <a:pt x="2108" y="3593"/>
                    <a:pt x="2108" y="3534"/>
                    <a:pt x="2144" y="3486"/>
                  </a:cubicBezTo>
                  <a:cubicBezTo>
                    <a:pt x="2167" y="3450"/>
                    <a:pt x="2203" y="3415"/>
                    <a:pt x="2251" y="3379"/>
                  </a:cubicBezTo>
                  <a:cubicBezTo>
                    <a:pt x="2263" y="3379"/>
                    <a:pt x="2286" y="3367"/>
                    <a:pt x="2310" y="3367"/>
                  </a:cubicBezTo>
                  <a:close/>
                  <a:moveTo>
                    <a:pt x="3060" y="3546"/>
                  </a:moveTo>
                  <a:cubicBezTo>
                    <a:pt x="3096" y="3546"/>
                    <a:pt x="3120" y="3546"/>
                    <a:pt x="3156" y="3570"/>
                  </a:cubicBezTo>
                  <a:cubicBezTo>
                    <a:pt x="3191" y="3593"/>
                    <a:pt x="3227" y="3629"/>
                    <a:pt x="3263" y="3665"/>
                  </a:cubicBezTo>
                  <a:cubicBezTo>
                    <a:pt x="3275" y="3724"/>
                    <a:pt x="3263" y="3772"/>
                    <a:pt x="3239" y="3831"/>
                  </a:cubicBezTo>
                  <a:cubicBezTo>
                    <a:pt x="3215" y="3879"/>
                    <a:pt x="3179" y="3903"/>
                    <a:pt x="3144" y="3939"/>
                  </a:cubicBezTo>
                  <a:cubicBezTo>
                    <a:pt x="3124" y="3944"/>
                    <a:pt x="3102" y="3946"/>
                    <a:pt x="3080" y="3946"/>
                  </a:cubicBezTo>
                  <a:cubicBezTo>
                    <a:pt x="3049" y="3946"/>
                    <a:pt x="3017" y="3941"/>
                    <a:pt x="2989" y="3927"/>
                  </a:cubicBezTo>
                  <a:cubicBezTo>
                    <a:pt x="2941" y="3891"/>
                    <a:pt x="2917" y="3867"/>
                    <a:pt x="2882" y="3820"/>
                  </a:cubicBezTo>
                  <a:cubicBezTo>
                    <a:pt x="2870" y="3772"/>
                    <a:pt x="2870" y="3712"/>
                    <a:pt x="2894" y="3665"/>
                  </a:cubicBezTo>
                  <a:cubicBezTo>
                    <a:pt x="2929" y="3629"/>
                    <a:pt x="2953" y="3593"/>
                    <a:pt x="3001" y="3570"/>
                  </a:cubicBezTo>
                  <a:cubicBezTo>
                    <a:pt x="3025" y="3570"/>
                    <a:pt x="3048" y="3546"/>
                    <a:pt x="3060" y="3546"/>
                  </a:cubicBezTo>
                  <a:close/>
                  <a:moveTo>
                    <a:pt x="3584" y="3843"/>
                  </a:moveTo>
                  <a:lnTo>
                    <a:pt x="4191" y="4343"/>
                  </a:lnTo>
                  <a:lnTo>
                    <a:pt x="3501" y="4046"/>
                  </a:lnTo>
                  <a:cubicBezTo>
                    <a:pt x="3513" y="4022"/>
                    <a:pt x="3525" y="3998"/>
                    <a:pt x="3537" y="3962"/>
                  </a:cubicBezTo>
                  <a:cubicBezTo>
                    <a:pt x="3560" y="3939"/>
                    <a:pt x="3572" y="3891"/>
                    <a:pt x="3584" y="3843"/>
                  </a:cubicBezTo>
                  <a:close/>
                  <a:moveTo>
                    <a:pt x="9478" y="3974"/>
                  </a:moveTo>
                  <a:cubicBezTo>
                    <a:pt x="9835" y="4141"/>
                    <a:pt x="10145" y="4391"/>
                    <a:pt x="10418" y="4713"/>
                  </a:cubicBezTo>
                  <a:cubicBezTo>
                    <a:pt x="10228" y="4998"/>
                    <a:pt x="9966" y="5260"/>
                    <a:pt x="9704" y="5451"/>
                  </a:cubicBezTo>
                  <a:cubicBezTo>
                    <a:pt x="9597" y="5332"/>
                    <a:pt x="9478" y="5248"/>
                    <a:pt x="9347" y="5153"/>
                  </a:cubicBezTo>
                  <a:cubicBezTo>
                    <a:pt x="9228" y="5094"/>
                    <a:pt x="9097" y="5022"/>
                    <a:pt x="8918" y="4963"/>
                  </a:cubicBezTo>
                  <a:lnTo>
                    <a:pt x="9406" y="4939"/>
                  </a:lnTo>
                  <a:cubicBezTo>
                    <a:pt x="9490" y="4939"/>
                    <a:pt x="9573" y="4844"/>
                    <a:pt x="9549" y="4760"/>
                  </a:cubicBezTo>
                  <a:cubicBezTo>
                    <a:pt x="9549" y="4672"/>
                    <a:pt x="9478" y="4604"/>
                    <a:pt x="9391" y="4604"/>
                  </a:cubicBezTo>
                  <a:cubicBezTo>
                    <a:pt x="9385" y="4604"/>
                    <a:pt x="9378" y="4605"/>
                    <a:pt x="9371" y="4605"/>
                  </a:cubicBezTo>
                  <a:lnTo>
                    <a:pt x="8656" y="4665"/>
                  </a:lnTo>
                  <a:cubicBezTo>
                    <a:pt x="8871" y="4546"/>
                    <a:pt x="9061" y="4427"/>
                    <a:pt x="9192" y="4308"/>
                  </a:cubicBezTo>
                  <a:cubicBezTo>
                    <a:pt x="9299" y="4201"/>
                    <a:pt x="9394" y="4105"/>
                    <a:pt x="9478" y="3974"/>
                  </a:cubicBezTo>
                  <a:close/>
                  <a:moveTo>
                    <a:pt x="4245" y="304"/>
                  </a:moveTo>
                  <a:cubicBezTo>
                    <a:pt x="4475" y="304"/>
                    <a:pt x="4701" y="348"/>
                    <a:pt x="4906" y="438"/>
                  </a:cubicBezTo>
                  <a:cubicBezTo>
                    <a:pt x="5299" y="605"/>
                    <a:pt x="5561" y="903"/>
                    <a:pt x="5704" y="1260"/>
                  </a:cubicBezTo>
                  <a:cubicBezTo>
                    <a:pt x="5787" y="1522"/>
                    <a:pt x="5835" y="1867"/>
                    <a:pt x="5799" y="2284"/>
                  </a:cubicBezTo>
                  <a:cubicBezTo>
                    <a:pt x="5537" y="2819"/>
                    <a:pt x="5370" y="3367"/>
                    <a:pt x="5287" y="3665"/>
                  </a:cubicBezTo>
                  <a:cubicBezTo>
                    <a:pt x="5251" y="3760"/>
                    <a:pt x="5311" y="3843"/>
                    <a:pt x="5406" y="3879"/>
                  </a:cubicBezTo>
                  <a:cubicBezTo>
                    <a:pt x="5418" y="3883"/>
                    <a:pt x="5431" y="3884"/>
                    <a:pt x="5444" y="3884"/>
                  </a:cubicBezTo>
                  <a:cubicBezTo>
                    <a:pt x="5516" y="3884"/>
                    <a:pt x="5588" y="3831"/>
                    <a:pt x="5608" y="3760"/>
                  </a:cubicBezTo>
                  <a:cubicBezTo>
                    <a:pt x="5894" y="2748"/>
                    <a:pt x="6311" y="1926"/>
                    <a:pt x="6727" y="1534"/>
                  </a:cubicBezTo>
                  <a:cubicBezTo>
                    <a:pt x="6972" y="1309"/>
                    <a:pt x="7286" y="1190"/>
                    <a:pt x="7633" y="1190"/>
                  </a:cubicBezTo>
                  <a:cubicBezTo>
                    <a:pt x="7691" y="1190"/>
                    <a:pt x="7751" y="1193"/>
                    <a:pt x="7811" y="1200"/>
                  </a:cubicBezTo>
                  <a:cubicBezTo>
                    <a:pt x="8228" y="1236"/>
                    <a:pt x="8632" y="1450"/>
                    <a:pt x="8930" y="1772"/>
                  </a:cubicBezTo>
                  <a:cubicBezTo>
                    <a:pt x="9228" y="2105"/>
                    <a:pt x="9394" y="2522"/>
                    <a:pt x="9394" y="2939"/>
                  </a:cubicBezTo>
                  <a:cubicBezTo>
                    <a:pt x="9394" y="3355"/>
                    <a:pt x="9228" y="3724"/>
                    <a:pt x="8942" y="3974"/>
                  </a:cubicBezTo>
                  <a:cubicBezTo>
                    <a:pt x="8656" y="4236"/>
                    <a:pt x="8180" y="4474"/>
                    <a:pt x="7561" y="4653"/>
                  </a:cubicBezTo>
                  <a:lnTo>
                    <a:pt x="7549" y="4653"/>
                  </a:lnTo>
                  <a:cubicBezTo>
                    <a:pt x="7430" y="4641"/>
                    <a:pt x="7299" y="4635"/>
                    <a:pt x="7161" y="4635"/>
                  </a:cubicBezTo>
                  <a:cubicBezTo>
                    <a:pt x="7022" y="4635"/>
                    <a:pt x="6876" y="4641"/>
                    <a:pt x="6727" y="4653"/>
                  </a:cubicBezTo>
                  <a:cubicBezTo>
                    <a:pt x="6632" y="4653"/>
                    <a:pt x="6561" y="4724"/>
                    <a:pt x="6561" y="4808"/>
                  </a:cubicBezTo>
                  <a:cubicBezTo>
                    <a:pt x="6561" y="4903"/>
                    <a:pt x="6632" y="4974"/>
                    <a:pt x="6727" y="4974"/>
                  </a:cubicBezTo>
                  <a:cubicBezTo>
                    <a:pt x="6825" y="4971"/>
                    <a:pt x="6935" y="4968"/>
                    <a:pt x="7055" y="4968"/>
                  </a:cubicBezTo>
                  <a:cubicBezTo>
                    <a:pt x="7682" y="4968"/>
                    <a:pt x="8561" y="5039"/>
                    <a:pt x="9121" y="5379"/>
                  </a:cubicBezTo>
                  <a:cubicBezTo>
                    <a:pt x="9871" y="5856"/>
                    <a:pt x="10061" y="6844"/>
                    <a:pt x="9597" y="7630"/>
                  </a:cubicBezTo>
                  <a:cubicBezTo>
                    <a:pt x="9275" y="8174"/>
                    <a:pt x="8718" y="8485"/>
                    <a:pt x="8177" y="8485"/>
                  </a:cubicBezTo>
                  <a:cubicBezTo>
                    <a:pt x="7937" y="8485"/>
                    <a:pt x="7701" y="8424"/>
                    <a:pt x="7489" y="8296"/>
                  </a:cubicBezTo>
                  <a:cubicBezTo>
                    <a:pt x="6870" y="7939"/>
                    <a:pt x="6156" y="6975"/>
                    <a:pt x="5954" y="6487"/>
                  </a:cubicBezTo>
                  <a:cubicBezTo>
                    <a:pt x="5954" y="6463"/>
                    <a:pt x="5942" y="6463"/>
                    <a:pt x="5942" y="6451"/>
                  </a:cubicBezTo>
                  <a:cubicBezTo>
                    <a:pt x="5918" y="6356"/>
                    <a:pt x="5906" y="6284"/>
                    <a:pt x="5894" y="6213"/>
                  </a:cubicBezTo>
                  <a:cubicBezTo>
                    <a:pt x="5884" y="6132"/>
                    <a:pt x="5813" y="6077"/>
                    <a:pt x="5741" y="6077"/>
                  </a:cubicBezTo>
                  <a:cubicBezTo>
                    <a:pt x="5729" y="6077"/>
                    <a:pt x="5716" y="6078"/>
                    <a:pt x="5704" y="6082"/>
                  </a:cubicBezTo>
                  <a:cubicBezTo>
                    <a:pt x="5608" y="6094"/>
                    <a:pt x="5549" y="6189"/>
                    <a:pt x="5561" y="6272"/>
                  </a:cubicBezTo>
                  <a:cubicBezTo>
                    <a:pt x="5823" y="7463"/>
                    <a:pt x="5739" y="8475"/>
                    <a:pt x="5549" y="8951"/>
                  </a:cubicBezTo>
                  <a:cubicBezTo>
                    <a:pt x="5323" y="9499"/>
                    <a:pt x="4763" y="9844"/>
                    <a:pt x="4132" y="9844"/>
                  </a:cubicBezTo>
                  <a:cubicBezTo>
                    <a:pt x="3918" y="9844"/>
                    <a:pt x="3691" y="9797"/>
                    <a:pt x="3465" y="9713"/>
                  </a:cubicBezTo>
                  <a:cubicBezTo>
                    <a:pt x="2620" y="9368"/>
                    <a:pt x="2167" y="8487"/>
                    <a:pt x="2465" y="7737"/>
                  </a:cubicBezTo>
                  <a:cubicBezTo>
                    <a:pt x="2620" y="7356"/>
                    <a:pt x="2965" y="6927"/>
                    <a:pt x="3465" y="6463"/>
                  </a:cubicBezTo>
                  <a:cubicBezTo>
                    <a:pt x="3691" y="6379"/>
                    <a:pt x="3894" y="6272"/>
                    <a:pt x="4072" y="6165"/>
                  </a:cubicBezTo>
                  <a:cubicBezTo>
                    <a:pt x="4156" y="6129"/>
                    <a:pt x="4180" y="6034"/>
                    <a:pt x="4156" y="5951"/>
                  </a:cubicBezTo>
                  <a:cubicBezTo>
                    <a:pt x="4120" y="5888"/>
                    <a:pt x="4056" y="5859"/>
                    <a:pt x="3991" y="5859"/>
                  </a:cubicBezTo>
                  <a:cubicBezTo>
                    <a:pt x="3971" y="5859"/>
                    <a:pt x="3950" y="5862"/>
                    <a:pt x="3930" y="5867"/>
                  </a:cubicBezTo>
                  <a:cubicBezTo>
                    <a:pt x="3136" y="6291"/>
                    <a:pt x="2413" y="6517"/>
                    <a:pt x="1867" y="6517"/>
                  </a:cubicBezTo>
                  <a:cubicBezTo>
                    <a:pt x="1815" y="6517"/>
                    <a:pt x="1764" y="6515"/>
                    <a:pt x="1715" y="6510"/>
                  </a:cubicBezTo>
                  <a:cubicBezTo>
                    <a:pt x="1322" y="6475"/>
                    <a:pt x="965" y="6284"/>
                    <a:pt x="715" y="5963"/>
                  </a:cubicBezTo>
                  <a:cubicBezTo>
                    <a:pt x="465" y="5629"/>
                    <a:pt x="322" y="5201"/>
                    <a:pt x="370" y="4748"/>
                  </a:cubicBezTo>
                  <a:cubicBezTo>
                    <a:pt x="439" y="3885"/>
                    <a:pt x="1086" y="3222"/>
                    <a:pt x="1839" y="3222"/>
                  </a:cubicBezTo>
                  <a:cubicBezTo>
                    <a:pt x="1865" y="3222"/>
                    <a:pt x="1891" y="3223"/>
                    <a:pt x="1917" y="3224"/>
                  </a:cubicBezTo>
                  <a:cubicBezTo>
                    <a:pt x="1894" y="3248"/>
                    <a:pt x="1858" y="3296"/>
                    <a:pt x="1846" y="3343"/>
                  </a:cubicBezTo>
                  <a:cubicBezTo>
                    <a:pt x="1786" y="3462"/>
                    <a:pt x="1774" y="3605"/>
                    <a:pt x="1810" y="3736"/>
                  </a:cubicBezTo>
                  <a:cubicBezTo>
                    <a:pt x="1858" y="3879"/>
                    <a:pt x="1953" y="3974"/>
                    <a:pt x="2084" y="4034"/>
                  </a:cubicBezTo>
                  <a:cubicBezTo>
                    <a:pt x="2155" y="4070"/>
                    <a:pt x="2227" y="4093"/>
                    <a:pt x="2310" y="4093"/>
                  </a:cubicBezTo>
                  <a:cubicBezTo>
                    <a:pt x="2370" y="4093"/>
                    <a:pt x="2429" y="4082"/>
                    <a:pt x="2465" y="4070"/>
                  </a:cubicBezTo>
                  <a:cubicBezTo>
                    <a:pt x="2513" y="4058"/>
                    <a:pt x="2560" y="4022"/>
                    <a:pt x="2608" y="3998"/>
                  </a:cubicBezTo>
                  <a:cubicBezTo>
                    <a:pt x="2644" y="4082"/>
                    <a:pt x="2739" y="4153"/>
                    <a:pt x="2822" y="4201"/>
                  </a:cubicBezTo>
                  <a:cubicBezTo>
                    <a:pt x="2906" y="4236"/>
                    <a:pt x="2977" y="4260"/>
                    <a:pt x="3048" y="4260"/>
                  </a:cubicBezTo>
                  <a:cubicBezTo>
                    <a:pt x="3084" y="4260"/>
                    <a:pt x="3120" y="4260"/>
                    <a:pt x="3156" y="4248"/>
                  </a:cubicBezTo>
                  <a:lnTo>
                    <a:pt x="4692" y="4951"/>
                  </a:lnTo>
                  <a:lnTo>
                    <a:pt x="2406" y="4974"/>
                  </a:lnTo>
                  <a:cubicBezTo>
                    <a:pt x="2322" y="4974"/>
                    <a:pt x="2251" y="5046"/>
                    <a:pt x="2251" y="5141"/>
                  </a:cubicBezTo>
                  <a:cubicBezTo>
                    <a:pt x="2251" y="5225"/>
                    <a:pt x="2322" y="5308"/>
                    <a:pt x="2406" y="5308"/>
                  </a:cubicBezTo>
                  <a:lnTo>
                    <a:pt x="5049" y="5260"/>
                  </a:lnTo>
                  <a:lnTo>
                    <a:pt x="4275" y="7772"/>
                  </a:lnTo>
                  <a:lnTo>
                    <a:pt x="4275" y="7820"/>
                  </a:lnTo>
                  <a:cubicBezTo>
                    <a:pt x="4275" y="7892"/>
                    <a:pt x="4311" y="7951"/>
                    <a:pt x="4394" y="7963"/>
                  </a:cubicBezTo>
                  <a:lnTo>
                    <a:pt x="4430" y="7963"/>
                  </a:lnTo>
                  <a:cubicBezTo>
                    <a:pt x="4513" y="7963"/>
                    <a:pt x="4572" y="7927"/>
                    <a:pt x="4584" y="7844"/>
                  </a:cubicBezTo>
                  <a:lnTo>
                    <a:pt x="5358" y="5332"/>
                  </a:lnTo>
                  <a:lnTo>
                    <a:pt x="6668" y="6260"/>
                  </a:lnTo>
                  <a:cubicBezTo>
                    <a:pt x="6692" y="6272"/>
                    <a:pt x="6727" y="6284"/>
                    <a:pt x="6751" y="6284"/>
                  </a:cubicBezTo>
                  <a:cubicBezTo>
                    <a:pt x="6799" y="6284"/>
                    <a:pt x="6858" y="6260"/>
                    <a:pt x="6894" y="6213"/>
                  </a:cubicBezTo>
                  <a:cubicBezTo>
                    <a:pt x="6930" y="6141"/>
                    <a:pt x="6918" y="6034"/>
                    <a:pt x="6847" y="5987"/>
                  </a:cubicBezTo>
                  <a:lnTo>
                    <a:pt x="5537" y="5070"/>
                  </a:lnTo>
                  <a:lnTo>
                    <a:pt x="7644" y="3486"/>
                  </a:lnTo>
                  <a:cubicBezTo>
                    <a:pt x="7692" y="3462"/>
                    <a:pt x="7704" y="3415"/>
                    <a:pt x="7704" y="3355"/>
                  </a:cubicBezTo>
                  <a:cubicBezTo>
                    <a:pt x="7704" y="3331"/>
                    <a:pt x="7692" y="3284"/>
                    <a:pt x="7680" y="3248"/>
                  </a:cubicBezTo>
                  <a:cubicBezTo>
                    <a:pt x="7646" y="3208"/>
                    <a:pt x="7597" y="3186"/>
                    <a:pt x="7550" y="3186"/>
                  </a:cubicBezTo>
                  <a:cubicBezTo>
                    <a:pt x="7514" y="3186"/>
                    <a:pt x="7479" y="3199"/>
                    <a:pt x="7454" y="3224"/>
                  </a:cubicBezTo>
                  <a:lnTo>
                    <a:pt x="5346" y="4796"/>
                  </a:lnTo>
                  <a:lnTo>
                    <a:pt x="4775" y="3141"/>
                  </a:lnTo>
                  <a:cubicBezTo>
                    <a:pt x="4756" y="3077"/>
                    <a:pt x="4696" y="3034"/>
                    <a:pt x="4631" y="3034"/>
                  </a:cubicBezTo>
                  <a:cubicBezTo>
                    <a:pt x="4611" y="3034"/>
                    <a:pt x="4592" y="3037"/>
                    <a:pt x="4572" y="3046"/>
                  </a:cubicBezTo>
                  <a:cubicBezTo>
                    <a:pt x="4477" y="3069"/>
                    <a:pt x="4430" y="3165"/>
                    <a:pt x="4465" y="3248"/>
                  </a:cubicBezTo>
                  <a:lnTo>
                    <a:pt x="4882" y="4486"/>
                  </a:lnTo>
                  <a:lnTo>
                    <a:pt x="3298" y="3189"/>
                  </a:lnTo>
                  <a:cubicBezTo>
                    <a:pt x="3358" y="3069"/>
                    <a:pt x="3382" y="2927"/>
                    <a:pt x="3334" y="2784"/>
                  </a:cubicBezTo>
                  <a:cubicBezTo>
                    <a:pt x="3258" y="2575"/>
                    <a:pt x="3053" y="2434"/>
                    <a:pt x="2841" y="2434"/>
                  </a:cubicBezTo>
                  <a:cubicBezTo>
                    <a:pt x="2787" y="2434"/>
                    <a:pt x="2732" y="2443"/>
                    <a:pt x="2679" y="2462"/>
                  </a:cubicBezTo>
                  <a:cubicBezTo>
                    <a:pt x="2667" y="2462"/>
                    <a:pt x="2644" y="2474"/>
                    <a:pt x="2632" y="2474"/>
                  </a:cubicBezTo>
                  <a:cubicBezTo>
                    <a:pt x="2608" y="2415"/>
                    <a:pt x="2584" y="2367"/>
                    <a:pt x="2572" y="2331"/>
                  </a:cubicBezTo>
                  <a:cubicBezTo>
                    <a:pt x="2453" y="1950"/>
                    <a:pt x="2489" y="1557"/>
                    <a:pt x="2691" y="1200"/>
                  </a:cubicBezTo>
                  <a:cubicBezTo>
                    <a:pt x="2906" y="819"/>
                    <a:pt x="3239" y="545"/>
                    <a:pt x="3656" y="402"/>
                  </a:cubicBezTo>
                  <a:cubicBezTo>
                    <a:pt x="3848" y="337"/>
                    <a:pt x="4048" y="304"/>
                    <a:pt x="4245" y="304"/>
                  </a:cubicBezTo>
                  <a:close/>
                  <a:moveTo>
                    <a:pt x="6323" y="7677"/>
                  </a:moveTo>
                  <a:lnTo>
                    <a:pt x="6323" y="7677"/>
                  </a:lnTo>
                  <a:cubicBezTo>
                    <a:pt x="6620" y="8046"/>
                    <a:pt x="6978" y="8392"/>
                    <a:pt x="7311" y="8582"/>
                  </a:cubicBezTo>
                  <a:cubicBezTo>
                    <a:pt x="7501" y="8701"/>
                    <a:pt x="7704" y="8773"/>
                    <a:pt x="7930" y="8808"/>
                  </a:cubicBezTo>
                  <a:cubicBezTo>
                    <a:pt x="7930" y="9368"/>
                    <a:pt x="7704" y="9951"/>
                    <a:pt x="7263" y="10547"/>
                  </a:cubicBezTo>
                  <a:cubicBezTo>
                    <a:pt x="6454" y="10428"/>
                    <a:pt x="5787" y="9951"/>
                    <a:pt x="5442" y="9666"/>
                  </a:cubicBezTo>
                  <a:cubicBezTo>
                    <a:pt x="5608" y="9499"/>
                    <a:pt x="5739" y="9308"/>
                    <a:pt x="5846" y="9082"/>
                  </a:cubicBezTo>
                  <a:cubicBezTo>
                    <a:pt x="5965" y="8773"/>
                    <a:pt x="6037" y="8356"/>
                    <a:pt x="6037" y="7856"/>
                  </a:cubicBezTo>
                  <a:lnTo>
                    <a:pt x="6525" y="9308"/>
                  </a:lnTo>
                  <a:cubicBezTo>
                    <a:pt x="6561" y="9380"/>
                    <a:pt x="6620" y="9416"/>
                    <a:pt x="6680" y="9416"/>
                  </a:cubicBezTo>
                  <a:cubicBezTo>
                    <a:pt x="6692" y="9416"/>
                    <a:pt x="6716" y="9416"/>
                    <a:pt x="6739" y="9404"/>
                  </a:cubicBezTo>
                  <a:cubicBezTo>
                    <a:pt x="6823" y="9368"/>
                    <a:pt x="6870" y="9285"/>
                    <a:pt x="6847" y="9189"/>
                  </a:cubicBezTo>
                  <a:lnTo>
                    <a:pt x="6323" y="7677"/>
                  </a:lnTo>
                  <a:close/>
                  <a:moveTo>
                    <a:pt x="2096" y="8606"/>
                  </a:moveTo>
                  <a:cubicBezTo>
                    <a:pt x="2191" y="8987"/>
                    <a:pt x="2394" y="9332"/>
                    <a:pt x="2691" y="9618"/>
                  </a:cubicBezTo>
                  <a:lnTo>
                    <a:pt x="2572" y="9797"/>
                  </a:lnTo>
                  <a:cubicBezTo>
                    <a:pt x="2525" y="9880"/>
                    <a:pt x="2548" y="9975"/>
                    <a:pt x="2620" y="10023"/>
                  </a:cubicBezTo>
                  <a:cubicBezTo>
                    <a:pt x="2644" y="10035"/>
                    <a:pt x="2679" y="10058"/>
                    <a:pt x="2703" y="10058"/>
                  </a:cubicBezTo>
                  <a:cubicBezTo>
                    <a:pt x="2763" y="10058"/>
                    <a:pt x="2810" y="10023"/>
                    <a:pt x="2846" y="9975"/>
                  </a:cubicBezTo>
                  <a:lnTo>
                    <a:pt x="2941" y="9820"/>
                  </a:lnTo>
                  <a:cubicBezTo>
                    <a:pt x="3060" y="9892"/>
                    <a:pt x="3203" y="9963"/>
                    <a:pt x="3334" y="10023"/>
                  </a:cubicBezTo>
                  <a:cubicBezTo>
                    <a:pt x="3513" y="10094"/>
                    <a:pt x="3703" y="10142"/>
                    <a:pt x="3882" y="10154"/>
                  </a:cubicBezTo>
                  <a:cubicBezTo>
                    <a:pt x="3406" y="10570"/>
                    <a:pt x="2751" y="10832"/>
                    <a:pt x="2084" y="10856"/>
                  </a:cubicBezTo>
                  <a:cubicBezTo>
                    <a:pt x="1798" y="10118"/>
                    <a:pt x="1810" y="9308"/>
                    <a:pt x="2096" y="8606"/>
                  </a:cubicBezTo>
                  <a:close/>
                  <a:moveTo>
                    <a:pt x="4287" y="0"/>
                  </a:moveTo>
                  <a:cubicBezTo>
                    <a:pt x="4050" y="0"/>
                    <a:pt x="3812" y="39"/>
                    <a:pt x="3584" y="117"/>
                  </a:cubicBezTo>
                  <a:cubicBezTo>
                    <a:pt x="3096" y="272"/>
                    <a:pt x="2679" y="617"/>
                    <a:pt x="2441" y="1045"/>
                  </a:cubicBezTo>
                  <a:cubicBezTo>
                    <a:pt x="2191" y="1498"/>
                    <a:pt x="2144" y="1986"/>
                    <a:pt x="2286" y="2450"/>
                  </a:cubicBezTo>
                  <a:cubicBezTo>
                    <a:pt x="2322" y="2534"/>
                    <a:pt x="2370" y="2629"/>
                    <a:pt x="2406" y="2724"/>
                  </a:cubicBezTo>
                  <a:cubicBezTo>
                    <a:pt x="2406" y="2724"/>
                    <a:pt x="2406" y="2748"/>
                    <a:pt x="2394" y="2748"/>
                  </a:cubicBezTo>
                  <a:cubicBezTo>
                    <a:pt x="2358" y="2808"/>
                    <a:pt x="2346" y="2867"/>
                    <a:pt x="2346" y="2927"/>
                  </a:cubicBezTo>
                  <a:cubicBezTo>
                    <a:pt x="2227" y="2891"/>
                    <a:pt x="2108" y="2879"/>
                    <a:pt x="1989" y="2867"/>
                  </a:cubicBezTo>
                  <a:cubicBezTo>
                    <a:pt x="1949" y="2864"/>
                    <a:pt x="1909" y="2863"/>
                    <a:pt x="1869" y="2863"/>
                  </a:cubicBezTo>
                  <a:cubicBezTo>
                    <a:pt x="941" y="2863"/>
                    <a:pt x="128" y="3650"/>
                    <a:pt x="48" y="4701"/>
                  </a:cubicBezTo>
                  <a:cubicBezTo>
                    <a:pt x="0" y="5213"/>
                    <a:pt x="143" y="5725"/>
                    <a:pt x="465" y="6129"/>
                  </a:cubicBezTo>
                  <a:cubicBezTo>
                    <a:pt x="774" y="6522"/>
                    <a:pt x="1203" y="6760"/>
                    <a:pt x="1691" y="6808"/>
                  </a:cubicBezTo>
                  <a:lnTo>
                    <a:pt x="1858" y="6808"/>
                  </a:lnTo>
                  <a:cubicBezTo>
                    <a:pt x="2144" y="6808"/>
                    <a:pt x="2453" y="6749"/>
                    <a:pt x="2751" y="6677"/>
                  </a:cubicBezTo>
                  <a:lnTo>
                    <a:pt x="2751" y="6677"/>
                  </a:lnTo>
                  <a:cubicBezTo>
                    <a:pt x="2513" y="6939"/>
                    <a:pt x="2286" y="7260"/>
                    <a:pt x="2155" y="7570"/>
                  </a:cubicBezTo>
                  <a:cubicBezTo>
                    <a:pt x="2108" y="7677"/>
                    <a:pt x="2084" y="7796"/>
                    <a:pt x="2060" y="7892"/>
                  </a:cubicBezTo>
                  <a:cubicBezTo>
                    <a:pt x="1453" y="8820"/>
                    <a:pt x="1370" y="9999"/>
                    <a:pt x="1810" y="11035"/>
                  </a:cubicBezTo>
                  <a:cubicBezTo>
                    <a:pt x="1846" y="11094"/>
                    <a:pt x="1905" y="11142"/>
                    <a:pt x="1965" y="11142"/>
                  </a:cubicBezTo>
                  <a:cubicBezTo>
                    <a:pt x="2882" y="11130"/>
                    <a:pt x="3763" y="10749"/>
                    <a:pt x="4370" y="10118"/>
                  </a:cubicBezTo>
                  <a:cubicBezTo>
                    <a:pt x="4668" y="10082"/>
                    <a:pt x="4953" y="9975"/>
                    <a:pt x="5192" y="9832"/>
                  </a:cubicBezTo>
                  <a:cubicBezTo>
                    <a:pt x="5549" y="10142"/>
                    <a:pt x="6335" y="10725"/>
                    <a:pt x="7323" y="10844"/>
                  </a:cubicBezTo>
                  <a:lnTo>
                    <a:pt x="7335" y="10844"/>
                  </a:lnTo>
                  <a:cubicBezTo>
                    <a:pt x="7382" y="10844"/>
                    <a:pt x="7442" y="10809"/>
                    <a:pt x="7466" y="10785"/>
                  </a:cubicBezTo>
                  <a:cubicBezTo>
                    <a:pt x="7990" y="10118"/>
                    <a:pt x="8251" y="9439"/>
                    <a:pt x="8275" y="8773"/>
                  </a:cubicBezTo>
                  <a:cubicBezTo>
                    <a:pt x="8894" y="8749"/>
                    <a:pt x="9525" y="8368"/>
                    <a:pt x="9883" y="7761"/>
                  </a:cubicBezTo>
                  <a:cubicBezTo>
                    <a:pt x="10276" y="7082"/>
                    <a:pt x="10264" y="6272"/>
                    <a:pt x="9906" y="5689"/>
                  </a:cubicBezTo>
                  <a:cubicBezTo>
                    <a:pt x="10252" y="5439"/>
                    <a:pt x="10537" y="5117"/>
                    <a:pt x="10752" y="4724"/>
                  </a:cubicBezTo>
                  <a:cubicBezTo>
                    <a:pt x="10776" y="4701"/>
                    <a:pt x="10776" y="4617"/>
                    <a:pt x="10728" y="4582"/>
                  </a:cubicBezTo>
                  <a:cubicBezTo>
                    <a:pt x="10430" y="4189"/>
                    <a:pt x="10049" y="3891"/>
                    <a:pt x="9609" y="3689"/>
                  </a:cubicBezTo>
                  <a:cubicBezTo>
                    <a:pt x="9704" y="3474"/>
                    <a:pt x="9752" y="3248"/>
                    <a:pt x="9752" y="2998"/>
                  </a:cubicBezTo>
                  <a:cubicBezTo>
                    <a:pt x="9752" y="2498"/>
                    <a:pt x="9549" y="1998"/>
                    <a:pt x="9192" y="1617"/>
                  </a:cubicBezTo>
                  <a:cubicBezTo>
                    <a:pt x="8835" y="1224"/>
                    <a:pt x="8382" y="974"/>
                    <a:pt x="7870" y="926"/>
                  </a:cubicBezTo>
                  <a:cubicBezTo>
                    <a:pt x="7803" y="918"/>
                    <a:pt x="7736" y="914"/>
                    <a:pt x="7670" y="914"/>
                  </a:cubicBezTo>
                  <a:cubicBezTo>
                    <a:pt x="7244" y="914"/>
                    <a:pt x="6846" y="1075"/>
                    <a:pt x="6537" y="1343"/>
                  </a:cubicBezTo>
                  <a:cubicBezTo>
                    <a:pt x="6394" y="1462"/>
                    <a:pt x="6263" y="1617"/>
                    <a:pt x="6156" y="1772"/>
                  </a:cubicBezTo>
                  <a:cubicBezTo>
                    <a:pt x="6144" y="1557"/>
                    <a:pt x="6096" y="1367"/>
                    <a:pt x="6037" y="1176"/>
                  </a:cubicBezTo>
                  <a:cubicBezTo>
                    <a:pt x="5882" y="724"/>
                    <a:pt x="5537" y="367"/>
                    <a:pt x="5073" y="152"/>
                  </a:cubicBezTo>
                  <a:cubicBezTo>
                    <a:pt x="4825" y="51"/>
                    <a:pt x="4557" y="0"/>
                    <a:pt x="4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4"/>
          <p:cNvSpPr txBox="1">
            <a:spLocks noGrp="1"/>
          </p:cNvSpPr>
          <p:nvPr>
            <p:ph type="title"/>
          </p:nvPr>
        </p:nvSpPr>
        <p:spPr>
          <a:xfrm>
            <a:off x="720000" y="3222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Отчёт о классификации</a:t>
            </a:r>
            <a:br>
              <a:rPr lang="ru-RU" dirty="0"/>
            </a:br>
            <a:endParaRPr dirty="0"/>
          </a:p>
        </p:txBody>
      </p:sp>
      <p:sp>
        <p:nvSpPr>
          <p:cNvPr id="698" name="Google Shape;698;p54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4989443" y="1838742"/>
            <a:ext cx="3285521" cy="1238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15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На графике показаны потери при обучении, потери при проверке, точность обучения и точность проверки для каждой эпохи.</a:t>
            </a:r>
            <a:endParaRPr sz="15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708" name="Google Shape;708;p54">
            <a:hlinkClick r:id="" action="ppaction://hlinkshowjump?jump=nextslide"/>
          </p:cNvPr>
          <p:cNvSpPr/>
          <p:nvPr/>
        </p:nvSpPr>
        <p:spPr>
          <a:xfrm rot="5400000">
            <a:off x="8078388" y="594680"/>
            <a:ext cx="207300" cy="179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54">
            <a:hlinkClick r:id="" action="ppaction://hlinkshowjump?jump=previousslide"/>
          </p:cNvPr>
          <p:cNvSpPr/>
          <p:nvPr/>
        </p:nvSpPr>
        <p:spPr>
          <a:xfrm rot="-5400000">
            <a:off x="858288" y="594680"/>
            <a:ext cx="207300" cy="179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3970E584-7C87-8EB2-A9D2-B1639CECE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62" y="974035"/>
            <a:ext cx="3551290" cy="31271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4"/>
          <p:cNvSpPr txBox="1">
            <a:spLocks noGrp="1"/>
          </p:cNvSpPr>
          <p:nvPr>
            <p:ph type="title"/>
          </p:nvPr>
        </p:nvSpPr>
        <p:spPr>
          <a:xfrm>
            <a:off x="720000" y="3222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Отчёт о классификации</a:t>
            </a:r>
            <a:br>
              <a:rPr lang="ru-RU" dirty="0"/>
            </a:br>
            <a:endParaRPr dirty="0"/>
          </a:p>
        </p:txBody>
      </p:sp>
      <p:sp>
        <p:nvSpPr>
          <p:cNvPr id="698" name="Google Shape;698;p54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4863584" y="1490868"/>
            <a:ext cx="3560465" cy="20375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15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Модель достигла общей точности 90%. Когда в модель загружается изображение одуванчика в реальном времени, снятое на мобильную камеру, был получен правильный прогноз с точностью 98,46%. </a:t>
            </a:r>
            <a:endParaRPr sz="15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708" name="Google Shape;708;p54">
            <a:hlinkClick r:id="" action="ppaction://hlinkshowjump?jump=nextslide"/>
          </p:cNvPr>
          <p:cNvSpPr/>
          <p:nvPr/>
        </p:nvSpPr>
        <p:spPr>
          <a:xfrm rot="5400000">
            <a:off x="8078388" y="594680"/>
            <a:ext cx="207300" cy="179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54">
            <a:hlinkClick r:id="" action="ppaction://hlinkshowjump?jump=previousslide"/>
          </p:cNvPr>
          <p:cNvSpPr/>
          <p:nvPr/>
        </p:nvSpPr>
        <p:spPr>
          <a:xfrm rot="-5400000">
            <a:off x="858288" y="594680"/>
            <a:ext cx="207300" cy="179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54B1FC-D63F-1372-7D59-54E265D9A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81" y="972196"/>
            <a:ext cx="3560465" cy="313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83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3"/>
          <p:cNvSpPr txBox="1">
            <a:spLocks noGrp="1"/>
          </p:cNvSpPr>
          <p:nvPr>
            <p:ph type="title"/>
          </p:nvPr>
        </p:nvSpPr>
        <p:spPr>
          <a:xfrm>
            <a:off x="720000" y="44543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</a:t>
            </a:r>
            <a:endParaRPr dirty="0"/>
          </a:p>
        </p:txBody>
      </p:sp>
      <p:sp>
        <p:nvSpPr>
          <p:cNvPr id="669" name="Google Shape;669;p53"/>
          <p:cNvSpPr txBox="1">
            <a:spLocks noGrp="1"/>
          </p:cNvSpPr>
          <p:nvPr>
            <p:ph type="body" idx="1"/>
          </p:nvPr>
        </p:nvSpPr>
        <p:spPr>
          <a:xfrm>
            <a:off x="719975" y="995275"/>
            <a:ext cx="7704000" cy="31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>
              <a:buNone/>
            </a:pPr>
            <a:r>
              <a:rPr lang="ru-RU" sz="1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Цветок, будучи самой привлекательной частью растения - наилучший способ определить, что это за растение.</a:t>
            </a:r>
          </a:p>
          <a:p>
            <a:pPr marL="152400" indent="0">
              <a:buNone/>
            </a:pPr>
            <a:r>
              <a:rPr lang="ru-RU" sz="1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Таким образом, идентификация цветка поможет узнать больше об этом растении. Предлагаемая система принимает в качестве входных данных изображение цветка и отображает общее название. Поскольку модель представляет собой </a:t>
            </a:r>
            <a:r>
              <a:rPr lang="ru-RU" sz="160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сверточную</a:t>
            </a:r>
            <a:r>
              <a:rPr lang="ru-RU" sz="1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нейронную сеть, которая зарекомендовала себя как один из наиболее эффективных методов классификации изображений, то предлагаемая система обладает высокой надежностью.</a:t>
            </a:r>
            <a:endParaRPr sz="1600" dirty="0">
              <a:solidFill>
                <a:schemeClr val="dk1"/>
              </a:solidFill>
              <a:latin typeface="Ayuthaya" pitchFamily="2" charset="-34"/>
              <a:ea typeface="Ayuthaya" pitchFamily="2" charset="-34"/>
              <a:cs typeface="Ayuthaya" pitchFamily="2" charset="-34"/>
              <a:sym typeface="Darker Grotesque SemiBold"/>
            </a:endParaRPr>
          </a:p>
        </p:txBody>
      </p:sp>
      <p:sp>
        <p:nvSpPr>
          <p:cNvPr id="671" name="Google Shape;671;p53">
            <a:hlinkClick r:id="" action="ppaction://hlinkshowjump?jump=previousslide"/>
          </p:cNvPr>
          <p:cNvSpPr/>
          <p:nvPr/>
        </p:nvSpPr>
        <p:spPr>
          <a:xfrm rot="-5400000">
            <a:off x="858288" y="594680"/>
            <a:ext cx="207300" cy="179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497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1D099E-3EE4-4064-9538-8AF4B226F3F7}"/>
              </a:ext>
            </a:extLst>
          </p:cNvPr>
          <p:cNvSpPr txBox="1"/>
          <p:nvPr/>
        </p:nvSpPr>
        <p:spPr>
          <a:xfrm>
            <a:off x="755374" y="1789043"/>
            <a:ext cx="7685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СПАСИБО ЗА ВНИМАНИЕ!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4"/>
          <p:cNvSpPr txBox="1">
            <a:spLocks noGrp="1"/>
          </p:cNvSpPr>
          <p:nvPr>
            <p:ph type="title"/>
          </p:nvPr>
        </p:nvSpPr>
        <p:spPr>
          <a:xfrm>
            <a:off x="720000" y="3222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ПРОБЛЕМА</a:t>
            </a:r>
            <a:br>
              <a:rPr lang="ru-RU" dirty="0"/>
            </a:br>
            <a:endParaRPr dirty="0"/>
          </a:p>
        </p:txBody>
      </p:sp>
      <p:sp>
        <p:nvSpPr>
          <p:cNvPr id="698" name="Google Shape;698;p54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872388" y="1153280"/>
            <a:ext cx="7399200" cy="2375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/>
            <a:r>
              <a:rPr lang="ru-RU" sz="1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Распознавание видов растений на основе идентификации цветков остается проблемой в сообществе обработки изображений и компьютерного зрения, главным образом из-за сложной структуры и  обширного разнообразия в природе. Из-за этих естественных сложностей крайне нежелательно выполнять обычную сегментацию или извлечение признаков или комбинирование признаков формы, текстуры и цвета, что приводит к умеренной точности в наборах эталонных данных. </a:t>
            </a:r>
          </a:p>
        </p:txBody>
      </p:sp>
      <p:sp>
        <p:nvSpPr>
          <p:cNvPr id="708" name="Google Shape;708;p54">
            <a:hlinkClick r:id="" action="ppaction://hlinkshowjump?jump=nextslide"/>
          </p:cNvPr>
          <p:cNvSpPr/>
          <p:nvPr/>
        </p:nvSpPr>
        <p:spPr>
          <a:xfrm rot="5400000">
            <a:off x="8078388" y="594680"/>
            <a:ext cx="207300" cy="179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54">
            <a:hlinkClick r:id="" action="ppaction://hlinkshowjump?jump=previousslide"/>
          </p:cNvPr>
          <p:cNvSpPr/>
          <p:nvPr/>
        </p:nvSpPr>
        <p:spPr>
          <a:xfrm rot="-5400000">
            <a:off x="858288" y="594680"/>
            <a:ext cx="207300" cy="179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372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4"/>
          <p:cNvSpPr txBox="1">
            <a:spLocks noGrp="1"/>
          </p:cNvSpPr>
          <p:nvPr>
            <p:ph type="title"/>
          </p:nvPr>
        </p:nvSpPr>
        <p:spPr>
          <a:xfrm>
            <a:off x="720000" y="3222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РЕШЕНИЕ</a:t>
            </a:r>
            <a:endParaRPr dirty="0"/>
          </a:p>
        </p:txBody>
      </p:sp>
      <p:sp>
        <p:nvSpPr>
          <p:cNvPr id="698" name="Google Shape;698;p54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872388" y="1153281"/>
            <a:ext cx="7399200" cy="15402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1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Таким образом, чтобы определить это, мы используем </a:t>
            </a:r>
            <a:r>
              <a:rPr lang="ru-RU" sz="160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сверточную</a:t>
            </a:r>
            <a:r>
              <a:rPr lang="ru-RU" sz="16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нейронную сеть, которая представляет собой алгоритм глубокого машинного обучения, который может принимать входное изображение, присваивать важность (обучаемые веса и смещения) различным аспектам/объектам на изображении и иметь возможность отличать один от другого.</a:t>
            </a:r>
            <a:endParaRPr lang="ru-RU" sz="15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708" name="Google Shape;708;p54">
            <a:hlinkClick r:id="" action="ppaction://hlinkshowjump?jump=nextslide"/>
          </p:cNvPr>
          <p:cNvSpPr/>
          <p:nvPr/>
        </p:nvSpPr>
        <p:spPr>
          <a:xfrm rot="5400000">
            <a:off x="8078388" y="594680"/>
            <a:ext cx="207300" cy="179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54">
            <a:hlinkClick r:id="" action="ppaction://hlinkshowjump?jump=previousslide"/>
          </p:cNvPr>
          <p:cNvSpPr/>
          <p:nvPr/>
        </p:nvSpPr>
        <p:spPr>
          <a:xfrm rot="-5400000">
            <a:off x="858288" y="594680"/>
            <a:ext cx="207300" cy="179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3154;p105">
            <a:extLst>
              <a:ext uri="{FF2B5EF4-FFF2-40B4-BE49-F238E27FC236}">
                <a16:creationId xmlns:a16="http://schemas.microsoft.com/office/drawing/2014/main" id="{71411B72-8E32-EBF4-17FB-C927E38556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540" b="16547"/>
          <a:stretch/>
        </p:blipFill>
        <p:spPr>
          <a:xfrm>
            <a:off x="3521128" y="2797969"/>
            <a:ext cx="2101719" cy="1406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1585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3"/>
          <p:cNvSpPr txBox="1">
            <a:spLocks noGrp="1"/>
          </p:cNvSpPr>
          <p:nvPr>
            <p:ph type="title"/>
          </p:nvPr>
        </p:nvSpPr>
        <p:spPr>
          <a:xfrm>
            <a:off x="720000" y="44543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3200" dirty="0"/>
              <a:t>СВЕРТОЧНЫЕ НЕЙРОННЫЕ СЕТИ</a:t>
            </a:r>
          </a:p>
        </p:txBody>
      </p:sp>
      <p:sp>
        <p:nvSpPr>
          <p:cNvPr id="669" name="Google Shape;669;p53"/>
          <p:cNvSpPr txBox="1">
            <a:spLocks noGrp="1"/>
          </p:cNvSpPr>
          <p:nvPr>
            <p:ph type="body" idx="1"/>
          </p:nvPr>
        </p:nvSpPr>
        <p:spPr>
          <a:xfrm>
            <a:off x="719975" y="995274"/>
            <a:ext cx="7704000" cy="2819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>
              <a:buNone/>
            </a:pPr>
            <a:r>
              <a:rPr lang="ru-RU" sz="140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Свёрточные</a:t>
            </a:r>
            <a:r>
              <a:rPr lang="ru-RU" sz="1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нейронные сети</a:t>
            </a:r>
            <a:r>
              <a:rPr lang="en-US" sz="1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ru-RU" sz="1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(</a:t>
            </a:r>
            <a:r>
              <a:rPr lang="en-US" sz="1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CNN</a:t>
            </a:r>
            <a:r>
              <a:rPr lang="ru-RU" sz="1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) — это специальная архитектура искусственных нейронных сетей, которые обычно применяются для решения задач визуализации изображений. </a:t>
            </a:r>
            <a:r>
              <a:rPr lang="en" sz="1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CNN </a:t>
            </a:r>
            <a:r>
              <a:rPr lang="ru-RU" sz="1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были вдохновлены соединениями нейронов и синапсов в мозге. Дизайн этих сетей состоит из серии </a:t>
            </a:r>
            <a:r>
              <a:rPr lang="ru-RU" sz="140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свёрточных</a:t>
            </a:r>
            <a:r>
              <a:rPr lang="ru-RU" sz="1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, объединенных и полностью связанных слоев. </a:t>
            </a:r>
            <a:r>
              <a:rPr lang="ru-RU" sz="140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Свёрточный</a:t>
            </a:r>
            <a:r>
              <a:rPr lang="ru-RU" sz="1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слой делает то, что описывает его название, он применяет ряд </a:t>
            </a:r>
            <a:r>
              <a:rPr lang="ru-RU" sz="140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свёрточных</a:t>
            </a:r>
            <a:r>
              <a:rPr lang="ru-RU" sz="1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фильтров к входным изображениям, чтобы получить параметры обучения для сети.</a:t>
            </a:r>
          </a:p>
          <a:p>
            <a:pPr marL="152400" indent="0">
              <a:buNone/>
            </a:pPr>
            <a:r>
              <a:rPr lang="ru-RU" sz="140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Свёрточные</a:t>
            </a:r>
            <a:r>
              <a:rPr lang="ru-RU" sz="1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нейронные сети обычно используются для классификации изображений, однако у этого приложения есть ограничения. Человек может идентифицировать содержимое определенных изображений гораздо быстрее, чем компьютер, но </a:t>
            </a:r>
            <a:r>
              <a:rPr lang="en" sz="1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CNN </a:t>
            </a:r>
            <a:r>
              <a:rPr lang="ru-RU" sz="1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доказали свою эффективность в 97,6% при распознавании лиц.</a:t>
            </a:r>
          </a:p>
        </p:txBody>
      </p:sp>
      <p:sp>
        <p:nvSpPr>
          <p:cNvPr id="670" name="Google Shape;670;p53">
            <a:hlinkClick r:id="" action="ppaction://hlinkshowjump?jump=nextslide"/>
          </p:cNvPr>
          <p:cNvSpPr/>
          <p:nvPr/>
        </p:nvSpPr>
        <p:spPr>
          <a:xfrm rot="5400000">
            <a:off x="8078388" y="594680"/>
            <a:ext cx="207300" cy="179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53">
            <a:hlinkClick r:id="" action="ppaction://hlinkshowjump?jump=previousslide"/>
          </p:cNvPr>
          <p:cNvSpPr/>
          <p:nvPr/>
        </p:nvSpPr>
        <p:spPr>
          <a:xfrm rot="-5400000">
            <a:off x="858288" y="594680"/>
            <a:ext cx="207300" cy="179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92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6"/>
          <p:cNvSpPr/>
          <p:nvPr/>
        </p:nvSpPr>
        <p:spPr>
          <a:xfrm>
            <a:off x="720000" y="1023225"/>
            <a:ext cx="4549800" cy="3196800"/>
          </a:xfrm>
          <a:prstGeom prst="roundRect">
            <a:avLst>
              <a:gd name="adj" fmla="val 7830"/>
            </a:avLst>
          </a:prstGeom>
          <a:solidFill>
            <a:srgbClr val="F3F3F3">
              <a:alpha val="3929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9050" dir="4200000" algn="bl" rotWithShape="0">
              <a:schemeClr val="lt1">
                <a:alpha val="7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6"/>
          <p:cNvSpPr txBox="1">
            <a:spLocks noGrp="1"/>
          </p:cNvSpPr>
          <p:nvPr>
            <p:ph type="title"/>
          </p:nvPr>
        </p:nvSpPr>
        <p:spPr>
          <a:xfrm>
            <a:off x="899088" y="1222554"/>
            <a:ext cx="39918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/>
              <a:t>Flowers-Recognition</a:t>
            </a:r>
            <a:r>
              <a:rPr lang="ru-RU" sz="2800" dirty="0"/>
              <a:t>      </a:t>
            </a:r>
            <a:r>
              <a:rPr lang="en" sz="2800" dirty="0"/>
              <a:t> </a:t>
            </a:r>
            <a:r>
              <a:rPr lang="ru-RU" sz="2800" dirty="0"/>
              <a:t>от </a:t>
            </a:r>
            <a:r>
              <a:rPr lang="en" sz="2800" dirty="0"/>
              <a:t>Kaggle</a:t>
            </a:r>
            <a:endParaRPr sz="2800" dirty="0"/>
          </a:p>
        </p:txBody>
      </p:sp>
      <p:sp>
        <p:nvSpPr>
          <p:cNvPr id="753" name="Google Shape;753;p56"/>
          <p:cNvSpPr txBox="1">
            <a:spLocks noGrp="1"/>
          </p:cNvSpPr>
          <p:nvPr>
            <p:ph type="subTitle" idx="1"/>
          </p:nvPr>
        </p:nvSpPr>
        <p:spPr>
          <a:xfrm>
            <a:off x="899099" y="2214323"/>
            <a:ext cx="4267155" cy="18270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ru-RU" sz="14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Этот набор данных содержит 4242 изображения цветов. Различия в основном в масштабе, позе и условиях освещения на изображениях набора данных. Набор данных также имеет высокую внутриклассовую вариативность, а также межклассовую вариацию.</a:t>
            </a:r>
            <a:endParaRPr sz="14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grpSp>
        <p:nvGrpSpPr>
          <p:cNvPr id="766" name="Google Shape;766;p56"/>
          <p:cNvGrpSpPr/>
          <p:nvPr/>
        </p:nvGrpSpPr>
        <p:grpSpPr>
          <a:xfrm rot="10800000" flipH="1">
            <a:off x="4528650" y="271243"/>
            <a:ext cx="1500648" cy="1500648"/>
            <a:chOff x="7531013" y="3325275"/>
            <a:chExt cx="1805400" cy="1805400"/>
          </a:xfrm>
        </p:grpSpPr>
        <p:grpSp>
          <p:nvGrpSpPr>
            <p:cNvPr id="767" name="Google Shape;767;p56"/>
            <p:cNvGrpSpPr/>
            <p:nvPr/>
          </p:nvGrpSpPr>
          <p:grpSpPr>
            <a:xfrm>
              <a:off x="8022706" y="3772003"/>
              <a:ext cx="322647" cy="322647"/>
              <a:chOff x="798656" y="3849778"/>
              <a:chExt cx="322647" cy="322647"/>
            </a:xfrm>
          </p:grpSpPr>
          <p:grpSp>
            <p:nvGrpSpPr>
              <p:cNvPr id="768" name="Google Shape;768;p56"/>
              <p:cNvGrpSpPr/>
              <p:nvPr/>
            </p:nvGrpSpPr>
            <p:grpSpPr>
              <a:xfrm>
                <a:off x="845906" y="3897028"/>
                <a:ext cx="228146" cy="228146"/>
                <a:chOff x="1789050" y="-311125"/>
                <a:chExt cx="427800" cy="427800"/>
              </a:xfrm>
            </p:grpSpPr>
            <p:cxnSp>
              <p:nvCxnSpPr>
                <p:cNvPr id="769" name="Google Shape;769;p56"/>
                <p:cNvCxnSpPr/>
                <p:nvPr/>
              </p:nvCxnSpPr>
              <p:spPr>
                <a:xfrm>
                  <a:off x="1789050" y="-97225"/>
                  <a:ext cx="4278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0" name="Google Shape;770;p56"/>
                <p:cNvCxnSpPr/>
                <p:nvPr/>
              </p:nvCxnSpPr>
              <p:spPr>
                <a:xfrm rot="5400000">
                  <a:off x="1789050" y="-97225"/>
                  <a:ext cx="4278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71" name="Google Shape;771;p56"/>
              <p:cNvGrpSpPr/>
              <p:nvPr/>
            </p:nvGrpSpPr>
            <p:grpSpPr>
              <a:xfrm rot="2700000">
                <a:off x="845906" y="3897028"/>
                <a:ext cx="228146" cy="228146"/>
                <a:chOff x="1789050" y="-311125"/>
                <a:chExt cx="427800" cy="427800"/>
              </a:xfrm>
            </p:grpSpPr>
            <p:cxnSp>
              <p:nvCxnSpPr>
                <p:cNvPr id="772" name="Google Shape;772;p56"/>
                <p:cNvCxnSpPr/>
                <p:nvPr/>
              </p:nvCxnSpPr>
              <p:spPr>
                <a:xfrm>
                  <a:off x="1789050" y="-97225"/>
                  <a:ext cx="4278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3" name="Google Shape;773;p56"/>
                <p:cNvCxnSpPr/>
                <p:nvPr/>
              </p:nvCxnSpPr>
              <p:spPr>
                <a:xfrm rot="5400000">
                  <a:off x="1789050" y="-97225"/>
                  <a:ext cx="4278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774" name="Google Shape;774;p56"/>
            <p:cNvSpPr/>
            <p:nvPr/>
          </p:nvSpPr>
          <p:spPr>
            <a:xfrm flipH="1">
              <a:off x="7531013" y="3325275"/>
              <a:ext cx="1805400" cy="1805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75" name="Google Shape;775;p56"/>
          <p:cNvCxnSpPr/>
          <p:nvPr/>
        </p:nvCxnSpPr>
        <p:spPr>
          <a:xfrm>
            <a:off x="933425" y="4072375"/>
            <a:ext cx="4171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76" name="Google Shape;776;p56"/>
          <p:cNvCxnSpPr/>
          <p:nvPr/>
        </p:nvCxnSpPr>
        <p:spPr>
          <a:xfrm>
            <a:off x="933425" y="2186100"/>
            <a:ext cx="4171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7" name="Google Shape;777;p56">
            <a:hlinkClick r:id="" action="ppaction://hlinkshowjump?jump=nextslide"/>
          </p:cNvPr>
          <p:cNvSpPr/>
          <p:nvPr/>
        </p:nvSpPr>
        <p:spPr>
          <a:xfrm rot="5400000">
            <a:off x="8078388" y="594680"/>
            <a:ext cx="207300" cy="179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6">
            <a:hlinkClick r:id="" action="ppaction://hlinkshowjump?jump=previousslide"/>
          </p:cNvPr>
          <p:cNvSpPr/>
          <p:nvPr/>
        </p:nvSpPr>
        <p:spPr>
          <a:xfrm rot="-5400000">
            <a:off x="858288" y="594680"/>
            <a:ext cx="207300" cy="179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" name="Google Shape;779;p56"/>
          <p:cNvGrpSpPr/>
          <p:nvPr/>
        </p:nvGrpSpPr>
        <p:grpSpPr>
          <a:xfrm rot="10800000" flipH="1">
            <a:off x="8424200" y="-762613"/>
            <a:ext cx="1500648" cy="1500648"/>
            <a:chOff x="7531013" y="3325275"/>
            <a:chExt cx="1805400" cy="1805400"/>
          </a:xfrm>
        </p:grpSpPr>
        <p:grpSp>
          <p:nvGrpSpPr>
            <p:cNvPr id="780" name="Google Shape;780;p56"/>
            <p:cNvGrpSpPr/>
            <p:nvPr/>
          </p:nvGrpSpPr>
          <p:grpSpPr>
            <a:xfrm>
              <a:off x="8022706" y="3772003"/>
              <a:ext cx="322647" cy="322647"/>
              <a:chOff x="798656" y="3849778"/>
              <a:chExt cx="322647" cy="322647"/>
            </a:xfrm>
          </p:grpSpPr>
          <p:grpSp>
            <p:nvGrpSpPr>
              <p:cNvPr id="781" name="Google Shape;781;p56"/>
              <p:cNvGrpSpPr/>
              <p:nvPr/>
            </p:nvGrpSpPr>
            <p:grpSpPr>
              <a:xfrm>
                <a:off x="845906" y="3897028"/>
                <a:ext cx="228146" cy="228146"/>
                <a:chOff x="1789050" y="-311125"/>
                <a:chExt cx="427800" cy="427800"/>
              </a:xfrm>
            </p:grpSpPr>
            <p:cxnSp>
              <p:nvCxnSpPr>
                <p:cNvPr id="782" name="Google Shape;782;p56"/>
                <p:cNvCxnSpPr/>
                <p:nvPr/>
              </p:nvCxnSpPr>
              <p:spPr>
                <a:xfrm>
                  <a:off x="1789050" y="-97225"/>
                  <a:ext cx="4278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3" name="Google Shape;783;p56"/>
                <p:cNvCxnSpPr/>
                <p:nvPr/>
              </p:nvCxnSpPr>
              <p:spPr>
                <a:xfrm rot="5400000">
                  <a:off x="1789050" y="-97225"/>
                  <a:ext cx="4278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84" name="Google Shape;784;p56"/>
              <p:cNvGrpSpPr/>
              <p:nvPr/>
            </p:nvGrpSpPr>
            <p:grpSpPr>
              <a:xfrm rot="2700000">
                <a:off x="845906" y="3897028"/>
                <a:ext cx="228146" cy="228146"/>
                <a:chOff x="1789050" y="-311125"/>
                <a:chExt cx="427800" cy="427800"/>
              </a:xfrm>
            </p:grpSpPr>
            <p:cxnSp>
              <p:nvCxnSpPr>
                <p:cNvPr id="785" name="Google Shape;785;p56"/>
                <p:cNvCxnSpPr/>
                <p:nvPr/>
              </p:nvCxnSpPr>
              <p:spPr>
                <a:xfrm>
                  <a:off x="1789050" y="-97225"/>
                  <a:ext cx="4278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6" name="Google Shape;786;p56"/>
                <p:cNvCxnSpPr/>
                <p:nvPr/>
              </p:nvCxnSpPr>
              <p:spPr>
                <a:xfrm rot="5400000">
                  <a:off x="1789050" y="-97225"/>
                  <a:ext cx="4278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787" name="Google Shape;787;p56"/>
            <p:cNvSpPr/>
            <p:nvPr/>
          </p:nvSpPr>
          <p:spPr>
            <a:xfrm flipH="1">
              <a:off x="7531013" y="3325275"/>
              <a:ext cx="1805400" cy="1805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51;p56">
            <a:extLst>
              <a:ext uri="{FF2B5EF4-FFF2-40B4-BE49-F238E27FC236}">
                <a16:creationId xmlns:a16="http://schemas.microsoft.com/office/drawing/2014/main" id="{19FDC105-7646-F729-5575-FA78144BC484}"/>
              </a:ext>
            </a:extLst>
          </p:cNvPr>
          <p:cNvSpPr/>
          <p:nvPr/>
        </p:nvSpPr>
        <p:spPr>
          <a:xfrm>
            <a:off x="5561045" y="1539551"/>
            <a:ext cx="2862955" cy="1996752"/>
          </a:xfrm>
          <a:prstGeom prst="roundRect">
            <a:avLst>
              <a:gd name="adj" fmla="val 7830"/>
            </a:avLst>
          </a:prstGeom>
          <a:solidFill>
            <a:srgbClr val="F3F3F3">
              <a:alpha val="3929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28600" dist="19050" dir="4200000" algn="bl" rotWithShape="0">
              <a:schemeClr val="lt1">
                <a:alpha val="7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446F41-9B2E-59E9-4913-1CD66B09B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504" y="1606729"/>
            <a:ext cx="2752441" cy="18579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92"/>
          <p:cNvSpPr txBox="1">
            <a:spLocks noGrp="1"/>
          </p:cNvSpPr>
          <p:nvPr>
            <p:ph type="title" idx="6"/>
          </p:nvPr>
        </p:nvSpPr>
        <p:spPr>
          <a:xfrm>
            <a:off x="720000" y="44543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Фотографии</a:t>
            </a:r>
            <a:endParaRPr dirty="0"/>
          </a:p>
        </p:txBody>
      </p:sp>
      <p:sp>
        <p:nvSpPr>
          <p:cNvPr id="2448" name="Google Shape;2448;p92">
            <a:hlinkClick r:id="" action="ppaction://hlinkshowjump?jump=nextslide"/>
          </p:cNvPr>
          <p:cNvSpPr/>
          <p:nvPr/>
        </p:nvSpPr>
        <p:spPr>
          <a:xfrm rot="5400000">
            <a:off x="8078388" y="594680"/>
            <a:ext cx="207300" cy="179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92">
            <a:hlinkClick r:id="" action="ppaction://hlinkshowjump?jump=previousslide"/>
          </p:cNvPr>
          <p:cNvSpPr/>
          <p:nvPr/>
        </p:nvSpPr>
        <p:spPr>
          <a:xfrm rot="-5400000">
            <a:off x="858288" y="594680"/>
            <a:ext cx="207300" cy="179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0114;p108">
            <a:extLst>
              <a:ext uri="{FF2B5EF4-FFF2-40B4-BE49-F238E27FC236}">
                <a16:creationId xmlns:a16="http://schemas.microsoft.com/office/drawing/2014/main" id="{152A2D2C-FD16-C340-2FE5-0F4E4693726D}"/>
              </a:ext>
            </a:extLst>
          </p:cNvPr>
          <p:cNvGrpSpPr/>
          <p:nvPr/>
        </p:nvGrpSpPr>
        <p:grpSpPr>
          <a:xfrm>
            <a:off x="1346713" y="1501460"/>
            <a:ext cx="6450574" cy="238939"/>
            <a:chOff x="1464850" y="436376"/>
            <a:chExt cx="6001362" cy="222300"/>
          </a:xfrm>
        </p:grpSpPr>
        <p:sp>
          <p:nvSpPr>
            <p:cNvPr id="19" name="Google Shape;10115;p108">
              <a:extLst>
                <a:ext uri="{FF2B5EF4-FFF2-40B4-BE49-F238E27FC236}">
                  <a16:creationId xmlns:a16="http://schemas.microsoft.com/office/drawing/2014/main" id="{75361D35-170D-2B09-0801-6BDA86EBBBBB}"/>
                </a:ext>
              </a:extLst>
            </p:cNvPr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16;p108">
              <a:extLst>
                <a:ext uri="{FF2B5EF4-FFF2-40B4-BE49-F238E27FC236}">
                  <a16:creationId xmlns:a16="http://schemas.microsoft.com/office/drawing/2014/main" id="{DDCA25C3-06FC-D037-77EB-2AB6213606EA}"/>
                </a:ext>
              </a:extLst>
            </p:cNvPr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117;p108">
              <a:extLst>
                <a:ext uri="{FF2B5EF4-FFF2-40B4-BE49-F238E27FC236}">
                  <a16:creationId xmlns:a16="http://schemas.microsoft.com/office/drawing/2014/main" id="{6CD224DF-BBD9-82FF-D1F8-3836ACB3F211}"/>
                </a:ext>
              </a:extLst>
            </p:cNvPr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118;p108">
              <a:extLst>
                <a:ext uri="{FF2B5EF4-FFF2-40B4-BE49-F238E27FC236}">
                  <a16:creationId xmlns:a16="http://schemas.microsoft.com/office/drawing/2014/main" id="{7D192B6A-1CDE-9801-A0BA-9C2A4246154F}"/>
                </a:ext>
              </a:extLst>
            </p:cNvPr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119;p108">
              <a:extLst>
                <a:ext uri="{FF2B5EF4-FFF2-40B4-BE49-F238E27FC236}">
                  <a16:creationId xmlns:a16="http://schemas.microsoft.com/office/drawing/2014/main" id="{B1908BC4-62D9-D8CB-D53B-A31B0FDE517F}"/>
                </a:ext>
              </a:extLst>
            </p:cNvPr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10120;p108">
              <a:extLst>
                <a:ext uri="{FF2B5EF4-FFF2-40B4-BE49-F238E27FC236}">
                  <a16:creationId xmlns:a16="http://schemas.microsoft.com/office/drawing/2014/main" id="{B40A3AD3-CEED-8969-0885-718E698F9B4B}"/>
                </a:ext>
              </a:extLst>
            </p:cNvPr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10121;p108">
              <a:extLst>
                <a:ext uri="{FF2B5EF4-FFF2-40B4-BE49-F238E27FC236}">
                  <a16:creationId xmlns:a16="http://schemas.microsoft.com/office/drawing/2014/main" id="{9934B778-F71E-9749-D04A-DBBB6F36645F}"/>
                </a:ext>
              </a:extLst>
            </p:cNvPr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10122;p108">
              <a:extLst>
                <a:ext uri="{FF2B5EF4-FFF2-40B4-BE49-F238E27FC236}">
                  <a16:creationId xmlns:a16="http://schemas.microsoft.com/office/drawing/2014/main" id="{B9970E37-1280-4E69-EC67-53D615DC7D57}"/>
                </a:ext>
              </a:extLst>
            </p:cNvPr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10123;p108">
              <a:extLst>
                <a:ext uri="{FF2B5EF4-FFF2-40B4-BE49-F238E27FC236}">
                  <a16:creationId xmlns:a16="http://schemas.microsoft.com/office/drawing/2014/main" id="{919A9D75-F8BC-F7CF-3F6C-65C330ED9132}"/>
                </a:ext>
              </a:extLst>
            </p:cNvPr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" name="Google Shape;691;p54">
            <a:hlinkClick r:id="rId3" action="ppaction://hlinksldjump"/>
            <a:extLst>
              <a:ext uri="{FF2B5EF4-FFF2-40B4-BE49-F238E27FC236}">
                <a16:creationId xmlns:a16="http://schemas.microsoft.com/office/drawing/2014/main" id="{BF9E913A-23B8-71D0-2390-66020669C300}"/>
              </a:ext>
            </a:extLst>
          </p:cNvPr>
          <p:cNvSpPr txBox="1">
            <a:spLocks/>
          </p:cNvSpPr>
          <p:nvPr/>
        </p:nvSpPr>
        <p:spPr>
          <a:xfrm>
            <a:off x="807263" y="1929241"/>
            <a:ext cx="1317839" cy="332561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2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ru-RU" sz="2000" dirty="0"/>
              <a:t>Ромашка</a:t>
            </a:r>
            <a:endParaRPr lang="en" sz="2000" dirty="0"/>
          </a:p>
        </p:txBody>
      </p:sp>
      <p:sp>
        <p:nvSpPr>
          <p:cNvPr id="29" name="Google Shape;691;p54">
            <a:hlinkClick r:id="rId3" action="ppaction://hlinksldjump"/>
            <a:extLst>
              <a:ext uri="{FF2B5EF4-FFF2-40B4-BE49-F238E27FC236}">
                <a16:creationId xmlns:a16="http://schemas.microsoft.com/office/drawing/2014/main" id="{809034FA-EF52-A5BF-BEEC-B31D31EFE1C6}"/>
              </a:ext>
            </a:extLst>
          </p:cNvPr>
          <p:cNvSpPr txBox="1">
            <a:spLocks/>
          </p:cNvSpPr>
          <p:nvPr/>
        </p:nvSpPr>
        <p:spPr>
          <a:xfrm>
            <a:off x="2371727" y="1929241"/>
            <a:ext cx="1317839" cy="332561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2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ru-RU" sz="1900" dirty="0"/>
              <a:t>Тюльпан</a:t>
            </a:r>
            <a:endParaRPr lang="en" sz="1900" dirty="0"/>
          </a:p>
        </p:txBody>
      </p:sp>
      <p:sp>
        <p:nvSpPr>
          <p:cNvPr id="30" name="Google Shape;691;p54">
            <a:hlinkClick r:id="rId3" action="ppaction://hlinksldjump"/>
            <a:extLst>
              <a:ext uri="{FF2B5EF4-FFF2-40B4-BE49-F238E27FC236}">
                <a16:creationId xmlns:a16="http://schemas.microsoft.com/office/drawing/2014/main" id="{2DAC7DB8-734E-AB4B-B5E0-FC530AB72666}"/>
              </a:ext>
            </a:extLst>
          </p:cNvPr>
          <p:cNvSpPr txBox="1">
            <a:spLocks/>
          </p:cNvSpPr>
          <p:nvPr/>
        </p:nvSpPr>
        <p:spPr>
          <a:xfrm>
            <a:off x="3973094" y="1929241"/>
            <a:ext cx="1317839" cy="332561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2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ru-RU" sz="1900" dirty="0"/>
              <a:t>Роза</a:t>
            </a:r>
            <a:endParaRPr lang="en" sz="1900" dirty="0"/>
          </a:p>
        </p:txBody>
      </p:sp>
      <p:sp>
        <p:nvSpPr>
          <p:cNvPr id="31" name="Google Shape;691;p54">
            <a:hlinkClick r:id="rId3" action="ppaction://hlinksldjump"/>
            <a:extLst>
              <a:ext uri="{FF2B5EF4-FFF2-40B4-BE49-F238E27FC236}">
                <a16:creationId xmlns:a16="http://schemas.microsoft.com/office/drawing/2014/main" id="{BA739C1E-6C0A-EC28-AED7-0A1BD87BBA9F}"/>
              </a:ext>
            </a:extLst>
          </p:cNvPr>
          <p:cNvSpPr txBox="1">
            <a:spLocks/>
          </p:cNvSpPr>
          <p:nvPr/>
        </p:nvSpPr>
        <p:spPr>
          <a:xfrm>
            <a:off x="5501137" y="1929241"/>
            <a:ext cx="1317839" cy="332561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2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ru-RU" sz="1900" dirty="0"/>
              <a:t>Подсолнух</a:t>
            </a:r>
            <a:endParaRPr lang="en" sz="1900" dirty="0"/>
          </a:p>
        </p:txBody>
      </p:sp>
      <p:sp>
        <p:nvSpPr>
          <p:cNvPr id="32" name="Google Shape;691;p54">
            <a:hlinkClick r:id="rId3" action="ppaction://hlinksldjump"/>
            <a:extLst>
              <a:ext uri="{FF2B5EF4-FFF2-40B4-BE49-F238E27FC236}">
                <a16:creationId xmlns:a16="http://schemas.microsoft.com/office/drawing/2014/main" id="{40139379-6DD7-E62C-8344-1421E99D16B6}"/>
              </a:ext>
            </a:extLst>
          </p:cNvPr>
          <p:cNvSpPr txBox="1">
            <a:spLocks/>
          </p:cNvSpPr>
          <p:nvPr/>
        </p:nvSpPr>
        <p:spPr>
          <a:xfrm>
            <a:off x="7018897" y="1929241"/>
            <a:ext cx="1317839" cy="332561"/>
          </a:xfrm>
          <a:prstGeom prst="rect">
            <a:avLst/>
          </a:prstGeom>
          <a:solidFill>
            <a:srgbClr val="F3F3F3">
              <a:alpha val="74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2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ru-RU" sz="1900" dirty="0"/>
              <a:t>Одуванчик</a:t>
            </a:r>
            <a:endParaRPr lang="en" sz="1900" dirty="0"/>
          </a:p>
        </p:txBody>
      </p:sp>
      <p:sp>
        <p:nvSpPr>
          <p:cNvPr id="37" name="Google Shape;2361;p90">
            <a:extLst>
              <a:ext uri="{FF2B5EF4-FFF2-40B4-BE49-F238E27FC236}">
                <a16:creationId xmlns:a16="http://schemas.microsoft.com/office/drawing/2014/main" id="{03606FBB-DF63-9161-60E5-0E8411E6F4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1946" y="2690946"/>
            <a:ext cx="7534790" cy="8621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ru-RU" dirty="0"/>
              <a:t>       Для каждого класса насчитывает около 800 фотографий.                          Фото не высокого разрешения, около 320х240 пикселей. Фотографии не уменьшены до единого размера, они имеют разные пропорции.</a:t>
            </a:r>
          </a:p>
        </p:txBody>
      </p:sp>
    </p:spTree>
    <p:extLst>
      <p:ext uri="{BB962C8B-B14F-4D97-AF65-F5344CB8AC3E}">
        <p14:creationId xmlns:p14="http://schemas.microsoft.com/office/powerpoint/2010/main" val="2392644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67"/>
          <p:cNvSpPr txBox="1">
            <a:spLocks noGrp="1"/>
          </p:cNvSpPr>
          <p:nvPr>
            <p:ph type="title" idx="6"/>
          </p:nvPr>
        </p:nvSpPr>
        <p:spPr>
          <a:xfrm>
            <a:off x="720000" y="44543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1800" dirty="0"/>
              <a:t>Предлагаемая система была реализована следующим образом:</a:t>
            </a:r>
          </a:p>
        </p:txBody>
      </p:sp>
      <p:sp>
        <p:nvSpPr>
          <p:cNvPr id="975" name="Google Shape;975;p67"/>
          <p:cNvSpPr txBox="1">
            <a:spLocks noGrp="1"/>
          </p:cNvSpPr>
          <p:nvPr>
            <p:ph type="title"/>
          </p:nvPr>
        </p:nvSpPr>
        <p:spPr>
          <a:xfrm>
            <a:off x="850280" y="2592675"/>
            <a:ext cx="2145600" cy="393600"/>
          </a:xfrm>
          <a:prstGeom prst="rect">
            <a:avLst/>
          </a:prstGeom>
          <a:solidFill>
            <a:srgbClr val="F3F3F3">
              <a:alpha val="741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Шаг</a:t>
            </a:r>
            <a:r>
              <a:rPr lang="en" dirty="0"/>
              <a:t> 1</a:t>
            </a:r>
            <a:endParaRPr dirty="0"/>
          </a:p>
        </p:txBody>
      </p:sp>
      <p:sp>
        <p:nvSpPr>
          <p:cNvPr id="976" name="Google Shape;976;p67"/>
          <p:cNvSpPr txBox="1">
            <a:spLocks noGrp="1"/>
          </p:cNvSpPr>
          <p:nvPr>
            <p:ph type="title" idx="2"/>
          </p:nvPr>
        </p:nvSpPr>
        <p:spPr>
          <a:xfrm>
            <a:off x="6148130" y="2592675"/>
            <a:ext cx="2145600" cy="393600"/>
          </a:xfrm>
          <a:prstGeom prst="rect">
            <a:avLst/>
          </a:prstGeom>
          <a:solidFill>
            <a:srgbClr val="F3F3F3">
              <a:alpha val="741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Шаг</a:t>
            </a:r>
            <a:r>
              <a:rPr lang="en" dirty="0"/>
              <a:t> 3</a:t>
            </a:r>
            <a:endParaRPr dirty="0"/>
          </a:p>
        </p:txBody>
      </p:sp>
      <p:sp>
        <p:nvSpPr>
          <p:cNvPr id="977" name="Google Shape;977;p67"/>
          <p:cNvSpPr txBox="1">
            <a:spLocks noGrp="1"/>
          </p:cNvSpPr>
          <p:nvPr>
            <p:ph type="subTitle" idx="1"/>
          </p:nvPr>
        </p:nvSpPr>
        <p:spPr>
          <a:xfrm>
            <a:off x="850280" y="3105699"/>
            <a:ext cx="2145600" cy="8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ru-RU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Получение изображения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978" name="Google Shape;978;p67"/>
          <p:cNvSpPr txBox="1">
            <a:spLocks noGrp="1"/>
          </p:cNvSpPr>
          <p:nvPr>
            <p:ph type="subTitle" idx="3"/>
          </p:nvPr>
        </p:nvSpPr>
        <p:spPr>
          <a:xfrm>
            <a:off x="6148130" y="3105699"/>
            <a:ext cx="2145600" cy="8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hlink"/>
              </a:buClr>
              <a:buSzPts val="1100"/>
            </a:pPr>
            <a:r>
              <a:rPr lang="ru-RU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Фаза обучения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979" name="Google Shape;979;p67"/>
          <p:cNvSpPr txBox="1">
            <a:spLocks noGrp="1"/>
          </p:cNvSpPr>
          <p:nvPr>
            <p:ph type="title" idx="4"/>
          </p:nvPr>
        </p:nvSpPr>
        <p:spPr>
          <a:xfrm>
            <a:off x="3499195" y="2592675"/>
            <a:ext cx="2145600" cy="393600"/>
          </a:xfrm>
          <a:prstGeom prst="rect">
            <a:avLst/>
          </a:prstGeom>
          <a:solidFill>
            <a:srgbClr val="F3F3F3">
              <a:alpha val="741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Шаг</a:t>
            </a:r>
            <a:r>
              <a:rPr lang="en" dirty="0"/>
              <a:t> 2</a:t>
            </a:r>
            <a:endParaRPr dirty="0"/>
          </a:p>
        </p:txBody>
      </p:sp>
      <p:sp>
        <p:nvSpPr>
          <p:cNvPr id="980" name="Google Shape;980;p67"/>
          <p:cNvSpPr txBox="1">
            <a:spLocks noGrp="1"/>
          </p:cNvSpPr>
          <p:nvPr>
            <p:ph type="subTitle" idx="5"/>
          </p:nvPr>
        </p:nvSpPr>
        <p:spPr>
          <a:xfrm>
            <a:off x="3499195" y="3105699"/>
            <a:ext cx="2145600" cy="8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ru-RU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Предварительная обработка изображения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981" name="Google Shape;981;p67">
            <a:hlinkClick r:id="" action="ppaction://hlinkshowjump?jump=nextslide"/>
          </p:cNvPr>
          <p:cNvSpPr/>
          <p:nvPr/>
        </p:nvSpPr>
        <p:spPr>
          <a:xfrm rot="5400000">
            <a:off x="8078388" y="594680"/>
            <a:ext cx="207300" cy="179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67">
            <a:hlinkClick r:id="" action="ppaction://hlinkshowjump?jump=previousslide"/>
          </p:cNvPr>
          <p:cNvSpPr/>
          <p:nvPr/>
        </p:nvSpPr>
        <p:spPr>
          <a:xfrm rot="-5400000">
            <a:off x="858288" y="594680"/>
            <a:ext cx="207300" cy="179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6" name="Google Shape;996;p67"/>
          <p:cNvCxnSpPr>
            <a:stCxn id="975" idx="3"/>
            <a:endCxn id="979" idx="1"/>
          </p:cNvCxnSpPr>
          <p:nvPr/>
        </p:nvCxnSpPr>
        <p:spPr>
          <a:xfrm>
            <a:off x="2995880" y="2789475"/>
            <a:ext cx="50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7" name="Google Shape;997;p67"/>
          <p:cNvCxnSpPr>
            <a:stCxn id="979" idx="3"/>
            <a:endCxn id="976" idx="1"/>
          </p:cNvCxnSpPr>
          <p:nvPr/>
        </p:nvCxnSpPr>
        <p:spPr>
          <a:xfrm>
            <a:off x="5644795" y="2789475"/>
            <a:ext cx="50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8" name="Google Shape;998;p67"/>
          <p:cNvGrpSpPr/>
          <p:nvPr/>
        </p:nvGrpSpPr>
        <p:grpSpPr>
          <a:xfrm>
            <a:off x="1403930" y="1329025"/>
            <a:ext cx="1038300" cy="1038300"/>
            <a:chOff x="-165912" y="1057225"/>
            <a:chExt cx="1038300" cy="1038300"/>
          </a:xfrm>
        </p:grpSpPr>
        <p:sp>
          <p:nvSpPr>
            <p:cNvPr id="999" name="Google Shape;999;p67"/>
            <p:cNvSpPr/>
            <p:nvPr/>
          </p:nvSpPr>
          <p:spPr>
            <a:xfrm>
              <a:off x="-165912" y="1057225"/>
              <a:ext cx="1038300" cy="1038300"/>
            </a:xfrm>
            <a:prstGeom prst="ellipse">
              <a:avLst/>
            </a:prstGeom>
            <a:solidFill>
              <a:srgbClr val="F3F3F3">
                <a:alpha val="3929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7"/>
            <p:cNvSpPr/>
            <p:nvPr/>
          </p:nvSpPr>
          <p:spPr>
            <a:xfrm>
              <a:off x="-59562" y="1163600"/>
              <a:ext cx="825600" cy="825600"/>
            </a:xfrm>
            <a:prstGeom prst="ellipse">
              <a:avLst/>
            </a:prstGeom>
            <a:solidFill>
              <a:srgbClr val="F3F3F3">
                <a:alpha val="741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" name="Google Shape;1001;p67"/>
          <p:cNvGrpSpPr/>
          <p:nvPr/>
        </p:nvGrpSpPr>
        <p:grpSpPr>
          <a:xfrm>
            <a:off x="4052845" y="1329025"/>
            <a:ext cx="1038300" cy="1038300"/>
            <a:chOff x="-165912" y="1057225"/>
            <a:chExt cx="1038300" cy="1038300"/>
          </a:xfrm>
        </p:grpSpPr>
        <p:sp>
          <p:nvSpPr>
            <p:cNvPr id="1002" name="Google Shape;1002;p67"/>
            <p:cNvSpPr/>
            <p:nvPr/>
          </p:nvSpPr>
          <p:spPr>
            <a:xfrm>
              <a:off x="-165912" y="1057225"/>
              <a:ext cx="1038300" cy="1038300"/>
            </a:xfrm>
            <a:prstGeom prst="ellipse">
              <a:avLst/>
            </a:prstGeom>
            <a:solidFill>
              <a:srgbClr val="F3F3F3">
                <a:alpha val="3929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7"/>
            <p:cNvSpPr/>
            <p:nvPr/>
          </p:nvSpPr>
          <p:spPr>
            <a:xfrm>
              <a:off x="-59562" y="1163600"/>
              <a:ext cx="825600" cy="825600"/>
            </a:xfrm>
            <a:prstGeom prst="ellipse">
              <a:avLst/>
            </a:prstGeom>
            <a:solidFill>
              <a:srgbClr val="F3F3F3">
                <a:alpha val="741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67"/>
          <p:cNvGrpSpPr/>
          <p:nvPr/>
        </p:nvGrpSpPr>
        <p:grpSpPr>
          <a:xfrm>
            <a:off x="6701780" y="1329025"/>
            <a:ext cx="1038300" cy="1038300"/>
            <a:chOff x="-165912" y="1057225"/>
            <a:chExt cx="1038300" cy="1038300"/>
          </a:xfrm>
        </p:grpSpPr>
        <p:sp>
          <p:nvSpPr>
            <p:cNvPr id="1005" name="Google Shape;1005;p67"/>
            <p:cNvSpPr/>
            <p:nvPr/>
          </p:nvSpPr>
          <p:spPr>
            <a:xfrm>
              <a:off x="-165912" y="1057225"/>
              <a:ext cx="1038300" cy="1038300"/>
            </a:xfrm>
            <a:prstGeom prst="ellipse">
              <a:avLst/>
            </a:prstGeom>
            <a:solidFill>
              <a:srgbClr val="F3F3F3">
                <a:alpha val="3929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7"/>
            <p:cNvSpPr/>
            <p:nvPr/>
          </p:nvSpPr>
          <p:spPr>
            <a:xfrm>
              <a:off x="-59562" y="1163600"/>
              <a:ext cx="825600" cy="825600"/>
            </a:xfrm>
            <a:prstGeom prst="ellipse">
              <a:avLst/>
            </a:prstGeom>
            <a:solidFill>
              <a:srgbClr val="F3F3F3">
                <a:alpha val="741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67"/>
          <p:cNvGrpSpPr/>
          <p:nvPr/>
        </p:nvGrpSpPr>
        <p:grpSpPr>
          <a:xfrm>
            <a:off x="1769443" y="1673022"/>
            <a:ext cx="307273" cy="350293"/>
            <a:chOff x="1004808" y="2285562"/>
            <a:chExt cx="307273" cy="350293"/>
          </a:xfrm>
        </p:grpSpPr>
        <p:sp>
          <p:nvSpPr>
            <p:cNvPr id="1008" name="Google Shape;1008;p67"/>
            <p:cNvSpPr/>
            <p:nvPr/>
          </p:nvSpPr>
          <p:spPr>
            <a:xfrm>
              <a:off x="1131733" y="2421593"/>
              <a:ext cx="53559" cy="53559"/>
            </a:xfrm>
            <a:custGeom>
              <a:avLst/>
              <a:gdLst/>
              <a:ahLst/>
              <a:cxnLst/>
              <a:rect l="l" t="t" r="r" b="b"/>
              <a:pathLst>
                <a:path w="1982" h="1982" extrusionOk="0">
                  <a:moveTo>
                    <a:pt x="992" y="1"/>
                  </a:moveTo>
                  <a:cubicBezTo>
                    <a:pt x="444" y="1"/>
                    <a:pt x="1" y="444"/>
                    <a:pt x="1" y="990"/>
                  </a:cubicBezTo>
                  <a:cubicBezTo>
                    <a:pt x="1" y="1538"/>
                    <a:pt x="444" y="1981"/>
                    <a:pt x="992" y="1981"/>
                  </a:cubicBezTo>
                  <a:cubicBezTo>
                    <a:pt x="1538" y="1981"/>
                    <a:pt x="1981" y="1538"/>
                    <a:pt x="1981" y="990"/>
                  </a:cubicBezTo>
                  <a:cubicBezTo>
                    <a:pt x="1981" y="444"/>
                    <a:pt x="1538" y="1"/>
                    <a:pt x="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7"/>
            <p:cNvSpPr/>
            <p:nvPr/>
          </p:nvSpPr>
          <p:spPr>
            <a:xfrm>
              <a:off x="1131246" y="2536844"/>
              <a:ext cx="54937" cy="91741"/>
            </a:xfrm>
            <a:custGeom>
              <a:avLst/>
              <a:gdLst/>
              <a:ahLst/>
              <a:cxnLst/>
              <a:rect l="l" t="t" r="r" b="b"/>
              <a:pathLst>
                <a:path w="2033" h="3395" extrusionOk="0">
                  <a:moveTo>
                    <a:pt x="0" y="0"/>
                  </a:moveTo>
                  <a:lnTo>
                    <a:pt x="0" y="3395"/>
                  </a:lnTo>
                  <a:lnTo>
                    <a:pt x="2033" y="3395"/>
                  </a:lnTo>
                  <a:lnTo>
                    <a:pt x="20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7"/>
            <p:cNvSpPr/>
            <p:nvPr/>
          </p:nvSpPr>
          <p:spPr>
            <a:xfrm>
              <a:off x="1004808" y="2285562"/>
              <a:ext cx="307273" cy="350293"/>
            </a:xfrm>
            <a:custGeom>
              <a:avLst/>
              <a:gdLst/>
              <a:ahLst/>
              <a:cxnLst/>
              <a:rect l="l" t="t" r="r" b="b"/>
              <a:pathLst>
                <a:path w="11371" h="12963" extrusionOk="0">
                  <a:moveTo>
                    <a:pt x="6778" y="518"/>
                  </a:moveTo>
                  <a:lnTo>
                    <a:pt x="6673" y="818"/>
                  </a:lnTo>
                  <a:cubicBezTo>
                    <a:pt x="6655" y="872"/>
                    <a:pt x="6655" y="930"/>
                    <a:pt x="6673" y="984"/>
                  </a:cubicBezTo>
                  <a:lnTo>
                    <a:pt x="6778" y="1284"/>
                  </a:lnTo>
                  <a:lnTo>
                    <a:pt x="5945" y="1284"/>
                  </a:lnTo>
                  <a:lnTo>
                    <a:pt x="5945" y="518"/>
                  </a:lnTo>
                  <a:close/>
                  <a:moveTo>
                    <a:pt x="1477" y="9664"/>
                  </a:moveTo>
                  <a:lnTo>
                    <a:pt x="1477" y="12444"/>
                  </a:lnTo>
                  <a:lnTo>
                    <a:pt x="499" y="12444"/>
                  </a:lnTo>
                  <a:lnTo>
                    <a:pt x="499" y="9664"/>
                  </a:lnTo>
                  <a:close/>
                  <a:moveTo>
                    <a:pt x="2800" y="7517"/>
                  </a:moveTo>
                  <a:lnTo>
                    <a:pt x="2800" y="12444"/>
                  </a:lnTo>
                  <a:lnTo>
                    <a:pt x="1995" y="12444"/>
                  </a:lnTo>
                  <a:lnTo>
                    <a:pt x="1995" y="9399"/>
                  </a:lnTo>
                  <a:cubicBezTo>
                    <a:pt x="1995" y="9259"/>
                    <a:pt x="1881" y="9146"/>
                    <a:pt x="1742" y="9146"/>
                  </a:cubicBezTo>
                  <a:lnTo>
                    <a:pt x="518" y="9146"/>
                  </a:lnTo>
                  <a:lnTo>
                    <a:pt x="518" y="7517"/>
                  </a:lnTo>
                  <a:close/>
                  <a:moveTo>
                    <a:pt x="5686" y="2752"/>
                  </a:moveTo>
                  <a:lnTo>
                    <a:pt x="8072" y="4262"/>
                  </a:lnTo>
                  <a:lnTo>
                    <a:pt x="8072" y="12444"/>
                  </a:lnTo>
                  <a:lnTo>
                    <a:pt x="3299" y="12444"/>
                  </a:lnTo>
                  <a:lnTo>
                    <a:pt x="3299" y="4262"/>
                  </a:lnTo>
                  <a:lnTo>
                    <a:pt x="5686" y="2752"/>
                  </a:lnTo>
                  <a:close/>
                  <a:moveTo>
                    <a:pt x="10872" y="7515"/>
                  </a:moveTo>
                  <a:lnTo>
                    <a:pt x="10872" y="9146"/>
                  </a:lnTo>
                  <a:lnTo>
                    <a:pt x="9629" y="9146"/>
                  </a:lnTo>
                  <a:cubicBezTo>
                    <a:pt x="9490" y="9146"/>
                    <a:pt x="9376" y="9259"/>
                    <a:pt x="9376" y="9399"/>
                  </a:cubicBezTo>
                  <a:lnTo>
                    <a:pt x="9376" y="12444"/>
                  </a:lnTo>
                  <a:lnTo>
                    <a:pt x="8571" y="12444"/>
                  </a:lnTo>
                  <a:lnTo>
                    <a:pt x="8571" y="7515"/>
                  </a:lnTo>
                  <a:close/>
                  <a:moveTo>
                    <a:pt x="10872" y="9663"/>
                  </a:moveTo>
                  <a:lnTo>
                    <a:pt x="10872" y="12444"/>
                  </a:lnTo>
                  <a:lnTo>
                    <a:pt x="9895" y="12444"/>
                  </a:lnTo>
                  <a:lnTo>
                    <a:pt x="9895" y="9663"/>
                  </a:lnTo>
                  <a:close/>
                  <a:moveTo>
                    <a:pt x="5679" y="1"/>
                  </a:moveTo>
                  <a:cubicBezTo>
                    <a:pt x="5540" y="1"/>
                    <a:pt x="5426" y="114"/>
                    <a:pt x="5426" y="254"/>
                  </a:cubicBezTo>
                  <a:lnTo>
                    <a:pt x="5426" y="2324"/>
                  </a:lnTo>
                  <a:lnTo>
                    <a:pt x="2918" y="3918"/>
                  </a:lnTo>
                  <a:cubicBezTo>
                    <a:pt x="2845" y="3964"/>
                    <a:pt x="2800" y="4046"/>
                    <a:pt x="2800" y="4133"/>
                  </a:cubicBezTo>
                  <a:lnTo>
                    <a:pt x="2800" y="7018"/>
                  </a:lnTo>
                  <a:lnTo>
                    <a:pt x="254" y="7018"/>
                  </a:lnTo>
                  <a:cubicBezTo>
                    <a:pt x="253" y="7018"/>
                    <a:pt x="252" y="7018"/>
                    <a:pt x="251" y="7018"/>
                  </a:cubicBezTo>
                  <a:cubicBezTo>
                    <a:pt x="113" y="7018"/>
                    <a:pt x="1" y="7131"/>
                    <a:pt x="1" y="7270"/>
                  </a:cubicBezTo>
                  <a:lnTo>
                    <a:pt x="1" y="12709"/>
                  </a:lnTo>
                  <a:cubicBezTo>
                    <a:pt x="1" y="12849"/>
                    <a:pt x="114" y="12962"/>
                    <a:pt x="254" y="12962"/>
                  </a:cubicBezTo>
                  <a:lnTo>
                    <a:pt x="11117" y="12962"/>
                  </a:lnTo>
                  <a:cubicBezTo>
                    <a:pt x="11257" y="12962"/>
                    <a:pt x="11370" y="12849"/>
                    <a:pt x="11370" y="12709"/>
                  </a:cubicBezTo>
                  <a:lnTo>
                    <a:pt x="11370" y="7271"/>
                  </a:lnTo>
                  <a:cubicBezTo>
                    <a:pt x="11370" y="7131"/>
                    <a:pt x="11258" y="7018"/>
                    <a:pt x="11120" y="7018"/>
                  </a:cubicBezTo>
                  <a:cubicBezTo>
                    <a:pt x="11119" y="7018"/>
                    <a:pt x="11118" y="7018"/>
                    <a:pt x="11117" y="7018"/>
                  </a:cubicBezTo>
                  <a:lnTo>
                    <a:pt x="8571" y="7018"/>
                  </a:lnTo>
                  <a:lnTo>
                    <a:pt x="8571" y="4125"/>
                  </a:lnTo>
                  <a:cubicBezTo>
                    <a:pt x="8571" y="4038"/>
                    <a:pt x="8526" y="3958"/>
                    <a:pt x="8454" y="3912"/>
                  </a:cubicBezTo>
                  <a:lnTo>
                    <a:pt x="5945" y="2318"/>
                  </a:lnTo>
                  <a:lnTo>
                    <a:pt x="5945" y="1783"/>
                  </a:lnTo>
                  <a:lnTo>
                    <a:pt x="7129" y="1783"/>
                  </a:lnTo>
                  <a:cubicBezTo>
                    <a:pt x="7186" y="1783"/>
                    <a:pt x="7241" y="1766"/>
                    <a:pt x="7287" y="1732"/>
                  </a:cubicBezTo>
                  <a:cubicBezTo>
                    <a:pt x="7373" y="1666"/>
                    <a:pt x="7408" y="1551"/>
                    <a:pt x="7373" y="1449"/>
                  </a:cubicBezTo>
                  <a:lnTo>
                    <a:pt x="7181" y="892"/>
                  </a:lnTo>
                  <a:lnTo>
                    <a:pt x="7373" y="337"/>
                  </a:lnTo>
                  <a:cubicBezTo>
                    <a:pt x="7408" y="232"/>
                    <a:pt x="7373" y="117"/>
                    <a:pt x="7287" y="51"/>
                  </a:cubicBezTo>
                  <a:cubicBezTo>
                    <a:pt x="7241" y="17"/>
                    <a:pt x="7186" y="1"/>
                    <a:pt x="7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67"/>
          <p:cNvGrpSpPr/>
          <p:nvPr/>
        </p:nvGrpSpPr>
        <p:grpSpPr>
          <a:xfrm>
            <a:off x="4396862" y="1672941"/>
            <a:ext cx="350266" cy="350455"/>
            <a:chOff x="4790471" y="2847116"/>
            <a:chExt cx="350266" cy="350455"/>
          </a:xfrm>
        </p:grpSpPr>
        <p:sp>
          <p:nvSpPr>
            <p:cNvPr id="1012" name="Google Shape;1012;p67"/>
            <p:cNvSpPr/>
            <p:nvPr/>
          </p:nvSpPr>
          <p:spPr>
            <a:xfrm>
              <a:off x="4873025" y="2995146"/>
              <a:ext cx="44020" cy="101551"/>
            </a:xfrm>
            <a:custGeom>
              <a:avLst/>
              <a:gdLst/>
              <a:ahLst/>
              <a:cxnLst/>
              <a:rect l="l" t="t" r="r" b="b"/>
              <a:pathLst>
                <a:path w="1629" h="3758" extrusionOk="0">
                  <a:moveTo>
                    <a:pt x="967" y="1"/>
                  </a:moveTo>
                  <a:lnTo>
                    <a:pt x="381" y="831"/>
                  </a:lnTo>
                  <a:cubicBezTo>
                    <a:pt x="42" y="1311"/>
                    <a:pt x="1" y="1941"/>
                    <a:pt x="276" y="2461"/>
                  </a:cubicBezTo>
                  <a:lnTo>
                    <a:pt x="958" y="3757"/>
                  </a:lnTo>
                  <a:lnTo>
                    <a:pt x="1628" y="2559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7"/>
            <p:cNvSpPr/>
            <p:nvPr/>
          </p:nvSpPr>
          <p:spPr>
            <a:xfrm>
              <a:off x="5014785" y="2995146"/>
              <a:ext cx="43776" cy="101497"/>
            </a:xfrm>
            <a:custGeom>
              <a:avLst/>
              <a:gdLst/>
              <a:ahLst/>
              <a:cxnLst/>
              <a:rect l="l" t="t" r="r" b="b"/>
              <a:pathLst>
                <a:path w="1620" h="3756" extrusionOk="0">
                  <a:moveTo>
                    <a:pt x="653" y="1"/>
                  </a:moveTo>
                  <a:lnTo>
                    <a:pt x="1" y="2567"/>
                  </a:lnTo>
                  <a:lnTo>
                    <a:pt x="662" y="3756"/>
                  </a:lnTo>
                  <a:lnTo>
                    <a:pt x="1346" y="2460"/>
                  </a:lnTo>
                  <a:cubicBezTo>
                    <a:pt x="1619" y="1940"/>
                    <a:pt x="1578" y="1309"/>
                    <a:pt x="1239" y="829"/>
                  </a:cubicBezTo>
                  <a:lnTo>
                    <a:pt x="6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7"/>
            <p:cNvSpPr/>
            <p:nvPr/>
          </p:nvSpPr>
          <p:spPr>
            <a:xfrm>
              <a:off x="4930583" y="2931318"/>
              <a:ext cx="70448" cy="70448"/>
            </a:xfrm>
            <a:custGeom>
              <a:avLst/>
              <a:gdLst/>
              <a:ahLst/>
              <a:cxnLst/>
              <a:rect l="l" t="t" r="r" b="b"/>
              <a:pathLst>
                <a:path w="2607" h="2607" extrusionOk="0">
                  <a:moveTo>
                    <a:pt x="1304" y="0"/>
                  </a:moveTo>
                  <a:cubicBezTo>
                    <a:pt x="584" y="0"/>
                    <a:pt x="0" y="585"/>
                    <a:pt x="0" y="1304"/>
                  </a:cubicBezTo>
                  <a:cubicBezTo>
                    <a:pt x="0" y="2024"/>
                    <a:pt x="584" y="2607"/>
                    <a:pt x="1304" y="2607"/>
                  </a:cubicBezTo>
                  <a:cubicBezTo>
                    <a:pt x="2023" y="2607"/>
                    <a:pt x="2606" y="2024"/>
                    <a:pt x="2606" y="1304"/>
                  </a:cubicBezTo>
                  <a:cubicBezTo>
                    <a:pt x="2606" y="585"/>
                    <a:pt x="2023" y="0"/>
                    <a:pt x="1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7"/>
            <p:cNvSpPr/>
            <p:nvPr/>
          </p:nvSpPr>
          <p:spPr>
            <a:xfrm>
              <a:off x="4790471" y="3120071"/>
              <a:ext cx="350266" cy="77501"/>
            </a:xfrm>
            <a:custGeom>
              <a:avLst/>
              <a:gdLst/>
              <a:ahLst/>
              <a:cxnLst/>
              <a:rect l="l" t="t" r="r" b="b"/>
              <a:pathLst>
                <a:path w="12962" h="2868" extrusionOk="0">
                  <a:moveTo>
                    <a:pt x="8204" y="515"/>
                  </a:moveTo>
                  <a:cubicBezTo>
                    <a:pt x="8918" y="515"/>
                    <a:pt x="9536" y="1012"/>
                    <a:pt x="9689" y="1710"/>
                  </a:cubicBezTo>
                  <a:cubicBezTo>
                    <a:pt x="9717" y="1834"/>
                    <a:pt x="9826" y="1907"/>
                    <a:pt x="9937" y="1907"/>
                  </a:cubicBezTo>
                  <a:cubicBezTo>
                    <a:pt x="10001" y="1907"/>
                    <a:pt x="10066" y="1883"/>
                    <a:pt x="10117" y="1831"/>
                  </a:cubicBezTo>
                  <a:cubicBezTo>
                    <a:pt x="10418" y="1521"/>
                    <a:pt x="10814" y="1369"/>
                    <a:pt x="11208" y="1369"/>
                  </a:cubicBezTo>
                  <a:cubicBezTo>
                    <a:pt x="11686" y="1369"/>
                    <a:pt x="12162" y="1593"/>
                    <a:pt x="12462" y="2024"/>
                  </a:cubicBezTo>
                  <a:lnTo>
                    <a:pt x="12462" y="2369"/>
                  </a:lnTo>
                  <a:lnTo>
                    <a:pt x="517" y="2369"/>
                  </a:lnTo>
                  <a:lnTo>
                    <a:pt x="517" y="2024"/>
                  </a:lnTo>
                  <a:cubicBezTo>
                    <a:pt x="817" y="1593"/>
                    <a:pt x="1292" y="1369"/>
                    <a:pt x="1770" y="1369"/>
                  </a:cubicBezTo>
                  <a:cubicBezTo>
                    <a:pt x="2164" y="1369"/>
                    <a:pt x="2560" y="1521"/>
                    <a:pt x="2863" y="1831"/>
                  </a:cubicBezTo>
                  <a:cubicBezTo>
                    <a:pt x="2913" y="1883"/>
                    <a:pt x="2978" y="1907"/>
                    <a:pt x="3042" y="1907"/>
                  </a:cubicBezTo>
                  <a:cubicBezTo>
                    <a:pt x="3153" y="1907"/>
                    <a:pt x="3262" y="1834"/>
                    <a:pt x="3289" y="1710"/>
                  </a:cubicBezTo>
                  <a:cubicBezTo>
                    <a:pt x="3444" y="1012"/>
                    <a:pt x="4061" y="515"/>
                    <a:pt x="4775" y="515"/>
                  </a:cubicBezTo>
                  <a:cubicBezTo>
                    <a:pt x="4777" y="515"/>
                    <a:pt x="4779" y="515"/>
                    <a:pt x="4782" y="515"/>
                  </a:cubicBezTo>
                  <a:cubicBezTo>
                    <a:pt x="5457" y="518"/>
                    <a:pt x="6052" y="961"/>
                    <a:pt x="6246" y="1607"/>
                  </a:cubicBezTo>
                  <a:cubicBezTo>
                    <a:pt x="6283" y="1727"/>
                    <a:pt x="6386" y="1788"/>
                    <a:pt x="6490" y="1788"/>
                  </a:cubicBezTo>
                  <a:cubicBezTo>
                    <a:pt x="6593" y="1788"/>
                    <a:pt x="6697" y="1727"/>
                    <a:pt x="6733" y="1607"/>
                  </a:cubicBezTo>
                  <a:cubicBezTo>
                    <a:pt x="6928" y="961"/>
                    <a:pt x="7521" y="518"/>
                    <a:pt x="8198" y="515"/>
                  </a:cubicBezTo>
                  <a:cubicBezTo>
                    <a:pt x="8200" y="515"/>
                    <a:pt x="8202" y="515"/>
                    <a:pt x="8204" y="515"/>
                  </a:cubicBezTo>
                  <a:close/>
                  <a:moveTo>
                    <a:pt x="4779" y="1"/>
                  </a:moveTo>
                  <a:cubicBezTo>
                    <a:pt x="4777" y="1"/>
                    <a:pt x="4775" y="1"/>
                    <a:pt x="4772" y="1"/>
                  </a:cubicBezTo>
                  <a:cubicBezTo>
                    <a:pt x="3967" y="2"/>
                    <a:pt x="3238" y="478"/>
                    <a:pt x="2912" y="1214"/>
                  </a:cubicBezTo>
                  <a:cubicBezTo>
                    <a:pt x="2559" y="972"/>
                    <a:pt x="2158" y="857"/>
                    <a:pt x="1762" y="857"/>
                  </a:cubicBezTo>
                  <a:cubicBezTo>
                    <a:pt x="1088" y="857"/>
                    <a:pt x="427" y="1191"/>
                    <a:pt x="39" y="1806"/>
                  </a:cubicBezTo>
                  <a:cubicBezTo>
                    <a:pt x="14" y="1846"/>
                    <a:pt x="0" y="1892"/>
                    <a:pt x="0" y="1941"/>
                  </a:cubicBezTo>
                  <a:lnTo>
                    <a:pt x="0" y="2615"/>
                  </a:lnTo>
                  <a:cubicBezTo>
                    <a:pt x="0" y="2754"/>
                    <a:pt x="112" y="2868"/>
                    <a:pt x="253" y="2868"/>
                  </a:cubicBezTo>
                  <a:lnTo>
                    <a:pt x="12709" y="2868"/>
                  </a:lnTo>
                  <a:cubicBezTo>
                    <a:pt x="12848" y="2868"/>
                    <a:pt x="12962" y="2754"/>
                    <a:pt x="12962" y="2615"/>
                  </a:cubicBezTo>
                  <a:lnTo>
                    <a:pt x="12962" y="1940"/>
                  </a:lnTo>
                  <a:cubicBezTo>
                    <a:pt x="12960" y="1892"/>
                    <a:pt x="12948" y="1846"/>
                    <a:pt x="12922" y="1806"/>
                  </a:cubicBezTo>
                  <a:cubicBezTo>
                    <a:pt x="12534" y="1191"/>
                    <a:pt x="11873" y="857"/>
                    <a:pt x="11199" y="857"/>
                  </a:cubicBezTo>
                  <a:cubicBezTo>
                    <a:pt x="10803" y="857"/>
                    <a:pt x="10402" y="972"/>
                    <a:pt x="10049" y="1214"/>
                  </a:cubicBezTo>
                  <a:cubicBezTo>
                    <a:pt x="9724" y="478"/>
                    <a:pt x="8995" y="2"/>
                    <a:pt x="8190" y="1"/>
                  </a:cubicBezTo>
                  <a:cubicBezTo>
                    <a:pt x="7747" y="1"/>
                    <a:pt x="7316" y="145"/>
                    <a:pt x="6963" y="414"/>
                  </a:cubicBezTo>
                  <a:cubicBezTo>
                    <a:pt x="6774" y="558"/>
                    <a:pt x="6610" y="733"/>
                    <a:pt x="6481" y="934"/>
                  </a:cubicBezTo>
                  <a:cubicBezTo>
                    <a:pt x="6352" y="733"/>
                    <a:pt x="6190" y="558"/>
                    <a:pt x="6000" y="414"/>
                  </a:cubicBezTo>
                  <a:cubicBezTo>
                    <a:pt x="5649" y="146"/>
                    <a:pt x="5220" y="1"/>
                    <a:pt x="4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7"/>
            <p:cNvSpPr/>
            <p:nvPr/>
          </p:nvSpPr>
          <p:spPr>
            <a:xfrm>
              <a:off x="4889779" y="2847116"/>
              <a:ext cx="152083" cy="267334"/>
            </a:xfrm>
            <a:custGeom>
              <a:avLst/>
              <a:gdLst/>
              <a:ahLst/>
              <a:cxnLst/>
              <a:rect l="l" t="t" r="r" b="b"/>
              <a:pathLst>
                <a:path w="5628" h="9893" extrusionOk="0">
                  <a:moveTo>
                    <a:pt x="2814" y="576"/>
                  </a:moveTo>
                  <a:cubicBezTo>
                    <a:pt x="3213" y="897"/>
                    <a:pt x="3584" y="1251"/>
                    <a:pt x="3921" y="1636"/>
                  </a:cubicBezTo>
                  <a:lnTo>
                    <a:pt x="1705" y="1636"/>
                  </a:lnTo>
                  <a:cubicBezTo>
                    <a:pt x="2044" y="1251"/>
                    <a:pt x="2413" y="897"/>
                    <a:pt x="2814" y="576"/>
                  </a:cubicBezTo>
                  <a:close/>
                  <a:moveTo>
                    <a:pt x="4323" y="2153"/>
                  </a:moveTo>
                  <a:cubicBezTo>
                    <a:pt x="4762" y="2765"/>
                    <a:pt x="5118" y="3494"/>
                    <a:pt x="5118" y="4253"/>
                  </a:cubicBezTo>
                  <a:cubicBezTo>
                    <a:pt x="5118" y="4787"/>
                    <a:pt x="4570" y="7025"/>
                    <a:pt x="4305" y="8059"/>
                  </a:cubicBezTo>
                  <a:lnTo>
                    <a:pt x="1321" y="8059"/>
                  </a:lnTo>
                  <a:cubicBezTo>
                    <a:pt x="1056" y="7025"/>
                    <a:pt x="508" y="4787"/>
                    <a:pt x="508" y="4253"/>
                  </a:cubicBezTo>
                  <a:cubicBezTo>
                    <a:pt x="508" y="3494"/>
                    <a:pt x="864" y="2765"/>
                    <a:pt x="1304" y="2153"/>
                  </a:cubicBezTo>
                  <a:close/>
                  <a:moveTo>
                    <a:pt x="3312" y="8557"/>
                  </a:moveTo>
                  <a:cubicBezTo>
                    <a:pt x="3315" y="8577"/>
                    <a:pt x="3315" y="8599"/>
                    <a:pt x="3315" y="8619"/>
                  </a:cubicBezTo>
                  <a:cubicBezTo>
                    <a:pt x="3315" y="8974"/>
                    <a:pt x="2987" y="9235"/>
                    <a:pt x="2811" y="9349"/>
                  </a:cubicBezTo>
                  <a:cubicBezTo>
                    <a:pt x="2636" y="9238"/>
                    <a:pt x="2311" y="8984"/>
                    <a:pt x="2311" y="8619"/>
                  </a:cubicBezTo>
                  <a:cubicBezTo>
                    <a:pt x="2311" y="8599"/>
                    <a:pt x="2312" y="8577"/>
                    <a:pt x="2314" y="8557"/>
                  </a:cubicBezTo>
                  <a:close/>
                  <a:moveTo>
                    <a:pt x="2815" y="0"/>
                  </a:moveTo>
                  <a:cubicBezTo>
                    <a:pt x="2763" y="0"/>
                    <a:pt x="2711" y="16"/>
                    <a:pt x="2667" y="49"/>
                  </a:cubicBezTo>
                  <a:cubicBezTo>
                    <a:pt x="2639" y="69"/>
                    <a:pt x="1996" y="535"/>
                    <a:pt x="1344" y="1276"/>
                  </a:cubicBezTo>
                  <a:cubicBezTo>
                    <a:pt x="452" y="2291"/>
                    <a:pt x="1" y="3288"/>
                    <a:pt x="1" y="4241"/>
                  </a:cubicBezTo>
                  <a:cubicBezTo>
                    <a:pt x="1" y="4992"/>
                    <a:pt x="843" y="8232"/>
                    <a:pt x="880" y="8369"/>
                  </a:cubicBezTo>
                  <a:cubicBezTo>
                    <a:pt x="907" y="8481"/>
                    <a:pt x="1008" y="8557"/>
                    <a:pt x="1123" y="8559"/>
                  </a:cubicBezTo>
                  <a:lnTo>
                    <a:pt x="1123" y="8557"/>
                  </a:lnTo>
                  <a:lnTo>
                    <a:pt x="1806" y="8557"/>
                  </a:lnTo>
                  <a:cubicBezTo>
                    <a:pt x="1805" y="8577"/>
                    <a:pt x="1805" y="8599"/>
                    <a:pt x="1805" y="8619"/>
                  </a:cubicBezTo>
                  <a:cubicBezTo>
                    <a:pt x="1805" y="9442"/>
                    <a:pt x="2670" y="9852"/>
                    <a:pt x="2706" y="9869"/>
                  </a:cubicBezTo>
                  <a:cubicBezTo>
                    <a:pt x="2741" y="9885"/>
                    <a:pt x="2777" y="9893"/>
                    <a:pt x="2814" y="9893"/>
                  </a:cubicBezTo>
                  <a:cubicBezTo>
                    <a:pt x="2852" y="9893"/>
                    <a:pt x="2889" y="9884"/>
                    <a:pt x="2924" y="9867"/>
                  </a:cubicBezTo>
                  <a:cubicBezTo>
                    <a:pt x="2961" y="9849"/>
                    <a:pt x="3822" y="9421"/>
                    <a:pt x="3822" y="8619"/>
                  </a:cubicBezTo>
                  <a:cubicBezTo>
                    <a:pt x="3822" y="8597"/>
                    <a:pt x="3822" y="8577"/>
                    <a:pt x="3820" y="8557"/>
                  </a:cubicBezTo>
                  <a:lnTo>
                    <a:pt x="4503" y="8557"/>
                  </a:lnTo>
                  <a:cubicBezTo>
                    <a:pt x="4618" y="8557"/>
                    <a:pt x="4719" y="8481"/>
                    <a:pt x="4748" y="8369"/>
                  </a:cubicBezTo>
                  <a:cubicBezTo>
                    <a:pt x="4783" y="8231"/>
                    <a:pt x="5627" y="4992"/>
                    <a:pt x="5627" y="4241"/>
                  </a:cubicBezTo>
                  <a:cubicBezTo>
                    <a:pt x="5627" y="3288"/>
                    <a:pt x="5175" y="2291"/>
                    <a:pt x="4285" y="1276"/>
                  </a:cubicBezTo>
                  <a:cubicBezTo>
                    <a:pt x="3633" y="533"/>
                    <a:pt x="2989" y="69"/>
                    <a:pt x="2963" y="49"/>
                  </a:cubicBezTo>
                  <a:cubicBezTo>
                    <a:pt x="2918" y="16"/>
                    <a:pt x="2866" y="0"/>
                    <a:pt x="2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2" name="Google Shape;1022;p67"/>
          <p:cNvCxnSpPr>
            <a:stCxn id="975" idx="0"/>
            <a:endCxn id="999" idx="4"/>
          </p:cNvCxnSpPr>
          <p:nvPr/>
        </p:nvCxnSpPr>
        <p:spPr>
          <a:xfrm rot="-5400000">
            <a:off x="1810730" y="2479725"/>
            <a:ext cx="2253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3" name="Google Shape;1023;p67"/>
          <p:cNvCxnSpPr>
            <a:stCxn id="1002" idx="4"/>
            <a:endCxn id="979" idx="0"/>
          </p:cNvCxnSpPr>
          <p:nvPr/>
        </p:nvCxnSpPr>
        <p:spPr>
          <a:xfrm rot="-5400000" flipH="1">
            <a:off x="4459645" y="2479675"/>
            <a:ext cx="2253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4" name="Google Shape;1024;p67"/>
          <p:cNvCxnSpPr>
            <a:stCxn id="1005" idx="4"/>
            <a:endCxn id="976" idx="0"/>
          </p:cNvCxnSpPr>
          <p:nvPr/>
        </p:nvCxnSpPr>
        <p:spPr>
          <a:xfrm rot="-5400000" flipH="1">
            <a:off x="7108580" y="2479675"/>
            <a:ext cx="2253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2873;p99">
            <a:extLst>
              <a:ext uri="{FF2B5EF4-FFF2-40B4-BE49-F238E27FC236}">
                <a16:creationId xmlns:a16="http://schemas.microsoft.com/office/drawing/2014/main" id="{B9CE66C3-60B9-3CF8-DB57-F8019F61BADD}"/>
              </a:ext>
            </a:extLst>
          </p:cNvPr>
          <p:cNvGrpSpPr/>
          <p:nvPr/>
        </p:nvGrpSpPr>
        <p:grpSpPr>
          <a:xfrm>
            <a:off x="7052526" y="1748469"/>
            <a:ext cx="336808" cy="228286"/>
            <a:chOff x="7812478" y="2908187"/>
            <a:chExt cx="336808" cy="228286"/>
          </a:xfrm>
        </p:grpSpPr>
        <p:sp>
          <p:nvSpPr>
            <p:cNvPr id="3" name="Google Shape;2874;p99">
              <a:extLst>
                <a:ext uri="{FF2B5EF4-FFF2-40B4-BE49-F238E27FC236}">
                  <a16:creationId xmlns:a16="http://schemas.microsoft.com/office/drawing/2014/main" id="{3E0857D6-964B-6148-1FE5-E75C09560C7F}"/>
                </a:ext>
              </a:extLst>
            </p:cNvPr>
            <p:cNvSpPr/>
            <p:nvPr/>
          </p:nvSpPr>
          <p:spPr>
            <a:xfrm>
              <a:off x="7836312" y="2908187"/>
              <a:ext cx="312975" cy="103658"/>
            </a:xfrm>
            <a:custGeom>
              <a:avLst/>
              <a:gdLst/>
              <a:ahLst/>
              <a:cxnLst/>
              <a:rect l="l" t="t" r="r" b="b"/>
              <a:pathLst>
                <a:path w="11582" h="3836" extrusionOk="0">
                  <a:moveTo>
                    <a:pt x="1" y="1"/>
                  </a:moveTo>
                  <a:lnTo>
                    <a:pt x="1" y="3835"/>
                  </a:lnTo>
                  <a:lnTo>
                    <a:pt x="9669" y="3835"/>
                  </a:lnTo>
                  <a:cubicBezTo>
                    <a:pt x="10726" y="3835"/>
                    <a:pt x="11582" y="2979"/>
                    <a:pt x="11582" y="1923"/>
                  </a:cubicBezTo>
                  <a:lnTo>
                    <a:pt x="11582" y="1915"/>
                  </a:lnTo>
                  <a:cubicBezTo>
                    <a:pt x="11582" y="858"/>
                    <a:pt x="10726" y="1"/>
                    <a:pt x="9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75;p99">
              <a:extLst>
                <a:ext uri="{FF2B5EF4-FFF2-40B4-BE49-F238E27FC236}">
                  <a16:creationId xmlns:a16="http://schemas.microsoft.com/office/drawing/2014/main" id="{0D4885AD-04AA-D723-0EAC-4B3F966C6B2B}"/>
                </a:ext>
              </a:extLst>
            </p:cNvPr>
            <p:cNvSpPr/>
            <p:nvPr/>
          </p:nvSpPr>
          <p:spPr>
            <a:xfrm>
              <a:off x="7847418" y="2932562"/>
              <a:ext cx="277251" cy="54396"/>
            </a:xfrm>
            <a:custGeom>
              <a:avLst/>
              <a:gdLst/>
              <a:ahLst/>
              <a:cxnLst/>
              <a:rect l="l" t="t" r="r" b="b"/>
              <a:pathLst>
                <a:path w="10260" h="2013" extrusionOk="0">
                  <a:moveTo>
                    <a:pt x="252" y="0"/>
                  </a:moveTo>
                  <a:cubicBezTo>
                    <a:pt x="119" y="0"/>
                    <a:pt x="5" y="103"/>
                    <a:pt x="2" y="237"/>
                  </a:cubicBezTo>
                  <a:cubicBezTo>
                    <a:pt x="1" y="370"/>
                    <a:pt x="108" y="479"/>
                    <a:pt x="241" y="479"/>
                  </a:cubicBezTo>
                  <a:lnTo>
                    <a:pt x="9249" y="479"/>
                  </a:lnTo>
                  <a:cubicBezTo>
                    <a:pt x="9540" y="479"/>
                    <a:pt x="9776" y="715"/>
                    <a:pt x="9776" y="1007"/>
                  </a:cubicBezTo>
                  <a:cubicBezTo>
                    <a:pt x="9776" y="1298"/>
                    <a:pt x="9540" y="1534"/>
                    <a:pt x="9249" y="1534"/>
                  </a:cubicBezTo>
                  <a:lnTo>
                    <a:pt x="252" y="1534"/>
                  </a:lnTo>
                  <a:cubicBezTo>
                    <a:pt x="120" y="1534"/>
                    <a:pt x="7" y="1637"/>
                    <a:pt x="4" y="1771"/>
                  </a:cubicBezTo>
                  <a:cubicBezTo>
                    <a:pt x="1" y="1904"/>
                    <a:pt x="110" y="2013"/>
                    <a:pt x="243" y="2013"/>
                  </a:cubicBezTo>
                  <a:lnTo>
                    <a:pt x="9253" y="2013"/>
                  </a:lnTo>
                  <a:cubicBezTo>
                    <a:pt x="9810" y="2013"/>
                    <a:pt x="10259" y="1562"/>
                    <a:pt x="10259" y="1007"/>
                  </a:cubicBezTo>
                  <a:cubicBezTo>
                    <a:pt x="10259" y="451"/>
                    <a:pt x="9810" y="0"/>
                    <a:pt x="9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876;p99">
              <a:extLst>
                <a:ext uri="{FF2B5EF4-FFF2-40B4-BE49-F238E27FC236}">
                  <a16:creationId xmlns:a16="http://schemas.microsoft.com/office/drawing/2014/main" id="{5D9D18AB-5441-0466-27F5-DEA5BD17A100}"/>
                </a:ext>
              </a:extLst>
            </p:cNvPr>
            <p:cNvSpPr/>
            <p:nvPr/>
          </p:nvSpPr>
          <p:spPr>
            <a:xfrm>
              <a:off x="7812478" y="3004549"/>
              <a:ext cx="336322" cy="131924"/>
            </a:xfrm>
            <a:custGeom>
              <a:avLst/>
              <a:gdLst/>
              <a:ahLst/>
              <a:cxnLst/>
              <a:rect l="l" t="t" r="r" b="b"/>
              <a:pathLst>
                <a:path w="12446" h="4882" extrusionOk="0">
                  <a:moveTo>
                    <a:pt x="2973" y="1650"/>
                  </a:moveTo>
                  <a:lnTo>
                    <a:pt x="2973" y="2685"/>
                  </a:lnTo>
                  <a:lnTo>
                    <a:pt x="2134" y="2685"/>
                  </a:lnTo>
                  <a:cubicBezTo>
                    <a:pt x="1849" y="2685"/>
                    <a:pt x="1617" y="2454"/>
                    <a:pt x="1617" y="2168"/>
                  </a:cubicBezTo>
                  <a:cubicBezTo>
                    <a:pt x="1617" y="1881"/>
                    <a:pt x="1849" y="1650"/>
                    <a:pt x="2134" y="1650"/>
                  </a:cubicBezTo>
                  <a:close/>
                  <a:moveTo>
                    <a:pt x="11947" y="1650"/>
                  </a:moveTo>
                  <a:lnTo>
                    <a:pt x="11947" y="2685"/>
                  </a:lnTo>
                  <a:lnTo>
                    <a:pt x="4909" y="2685"/>
                  </a:lnTo>
                  <a:lnTo>
                    <a:pt x="4909" y="1650"/>
                  </a:lnTo>
                  <a:close/>
                  <a:moveTo>
                    <a:pt x="11947" y="499"/>
                  </a:moveTo>
                  <a:lnTo>
                    <a:pt x="11947" y="1171"/>
                  </a:lnTo>
                  <a:lnTo>
                    <a:pt x="2176" y="1171"/>
                  </a:lnTo>
                  <a:cubicBezTo>
                    <a:pt x="1625" y="1171"/>
                    <a:pt x="1179" y="1618"/>
                    <a:pt x="1179" y="2168"/>
                  </a:cubicBezTo>
                  <a:cubicBezTo>
                    <a:pt x="1179" y="2719"/>
                    <a:pt x="1625" y="3165"/>
                    <a:pt x="2176" y="3165"/>
                  </a:cubicBezTo>
                  <a:lnTo>
                    <a:pt x="2973" y="3165"/>
                  </a:lnTo>
                  <a:lnTo>
                    <a:pt x="2973" y="3836"/>
                  </a:lnTo>
                  <a:lnTo>
                    <a:pt x="2148" y="3836"/>
                  </a:lnTo>
                  <a:cubicBezTo>
                    <a:pt x="1228" y="3836"/>
                    <a:pt x="481" y="3090"/>
                    <a:pt x="481" y="2173"/>
                  </a:cubicBezTo>
                  <a:lnTo>
                    <a:pt x="481" y="2164"/>
                  </a:lnTo>
                  <a:cubicBezTo>
                    <a:pt x="481" y="1245"/>
                    <a:pt x="1225" y="499"/>
                    <a:pt x="2143" y="499"/>
                  </a:cubicBezTo>
                  <a:close/>
                  <a:moveTo>
                    <a:pt x="11947" y="3165"/>
                  </a:moveTo>
                  <a:lnTo>
                    <a:pt x="11947" y="3836"/>
                  </a:lnTo>
                  <a:lnTo>
                    <a:pt x="4909" y="3836"/>
                  </a:lnTo>
                  <a:lnTo>
                    <a:pt x="4909" y="3165"/>
                  </a:lnTo>
                  <a:close/>
                  <a:moveTo>
                    <a:pt x="4430" y="1650"/>
                  </a:moveTo>
                  <a:lnTo>
                    <a:pt x="4430" y="4270"/>
                  </a:lnTo>
                  <a:lnTo>
                    <a:pt x="4049" y="4103"/>
                  </a:lnTo>
                  <a:cubicBezTo>
                    <a:pt x="4017" y="4089"/>
                    <a:pt x="3984" y="4082"/>
                    <a:pt x="3951" y="4082"/>
                  </a:cubicBezTo>
                  <a:cubicBezTo>
                    <a:pt x="3917" y="4082"/>
                    <a:pt x="3884" y="4089"/>
                    <a:pt x="3854" y="4103"/>
                  </a:cubicBezTo>
                  <a:lnTo>
                    <a:pt x="3472" y="4270"/>
                  </a:lnTo>
                  <a:lnTo>
                    <a:pt x="3472" y="1650"/>
                  </a:lnTo>
                  <a:close/>
                  <a:moveTo>
                    <a:pt x="2151" y="1"/>
                  </a:moveTo>
                  <a:cubicBezTo>
                    <a:pt x="964" y="1"/>
                    <a:pt x="1" y="964"/>
                    <a:pt x="1" y="2151"/>
                  </a:cubicBezTo>
                  <a:lnTo>
                    <a:pt x="1" y="2165"/>
                  </a:lnTo>
                  <a:cubicBezTo>
                    <a:pt x="1" y="3352"/>
                    <a:pt x="964" y="4316"/>
                    <a:pt x="2151" y="4316"/>
                  </a:cubicBezTo>
                  <a:lnTo>
                    <a:pt x="2973" y="4316"/>
                  </a:lnTo>
                  <a:lnTo>
                    <a:pt x="2973" y="4633"/>
                  </a:lnTo>
                  <a:cubicBezTo>
                    <a:pt x="2972" y="4690"/>
                    <a:pt x="2992" y="4745"/>
                    <a:pt x="3027" y="4791"/>
                  </a:cubicBezTo>
                  <a:cubicBezTo>
                    <a:pt x="3074" y="4849"/>
                    <a:pt x="3145" y="4881"/>
                    <a:pt x="3217" y="4881"/>
                  </a:cubicBezTo>
                  <a:cubicBezTo>
                    <a:pt x="3250" y="4881"/>
                    <a:pt x="3283" y="4874"/>
                    <a:pt x="3315" y="4860"/>
                  </a:cubicBezTo>
                  <a:lnTo>
                    <a:pt x="3941" y="4587"/>
                  </a:lnTo>
                  <a:lnTo>
                    <a:pt x="4567" y="4860"/>
                  </a:lnTo>
                  <a:cubicBezTo>
                    <a:pt x="4598" y="4874"/>
                    <a:pt x="4631" y="4882"/>
                    <a:pt x="4665" y="4882"/>
                  </a:cubicBezTo>
                  <a:cubicBezTo>
                    <a:pt x="4802" y="4882"/>
                    <a:pt x="4912" y="4768"/>
                    <a:pt x="4909" y="4632"/>
                  </a:cubicBezTo>
                  <a:lnTo>
                    <a:pt x="4909" y="4314"/>
                  </a:lnTo>
                  <a:lnTo>
                    <a:pt x="12201" y="4314"/>
                  </a:lnTo>
                  <a:cubicBezTo>
                    <a:pt x="12336" y="4314"/>
                    <a:pt x="12445" y="4205"/>
                    <a:pt x="12445" y="4072"/>
                  </a:cubicBezTo>
                  <a:lnTo>
                    <a:pt x="12445" y="245"/>
                  </a:lnTo>
                  <a:cubicBezTo>
                    <a:pt x="12445" y="110"/>
                    <a:pt x="12336" y="1"/>
                    <a:pt x="12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67"/>
          <p:cNvSpPr txBox="1">
            <a:spLocks noGrp="1"/>
          </p:cNvSpPr>
          <p:nvPr>
            <p:ph type="title" idx="6"/>
          </p:nvPr>
        </p:nvSpPr>
        <p:spPr>
          <a:xfrm>
            <a:off x="720000" y="44543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1800" dirty="0"/>
              <a:t>Предлагаемая система была реализована следующим образом:</a:t>
            </a:r>
          </a:p>
        </p:txBody>
      </p:sp>
      <p:sp>
        <p:nvSpPr>
          <p:cNvPr id="975" name="Google Shape;975;p67"/>
          <p:cNvSpPr txBox="1">
            <a:spLocks noGrp="1"/>
          </p:cNvSpPr>
          <p:nvPr>
            <p:ph type="title"/>
          </p:nvPr>
        </p:nvSpPr>
        <p:spPr>
          <a:xfrm>
            <a:off x="850280" y="2592675"/>
            <a:ext cx="2145600" cy="393600"/>
          </a:xfrm>
          <a:prstGeom prst="rect">
            <a:avLst/>
          </a:prstGeom>
          <a:solidFill>
            <a:srgbClr val="F3F3F3">
              <a:alpha val="741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Шаг</a:t>
            </a:r>
            <a:r>
              <a:rPr lang="en" dirty="0"/>
              <a:t> </a:t>
            </a:r>
            <a:r>
              <a:rPr lang="ru-RU" dirty="0"/>
              <a:t>4</a:t>
            </a:r>
            <a:endParaRPr dirty="0"/>
          </a:p>
        </p:txBody>
      </p:sp>
      <p:sp>
        <p:nvSpPr>
          <p:cNvPr id="976" name="Google Shape;976;p67"/>
          <p:cNvSpPr txBox="1">
            <a:spLocks noGrp="1"/>
          </p:cNvSpPr>
          <p:nvPr>
            <p:ph type="title" idx="2"/>
          </p:nvPr>
        </p:nvSpPr>
        <p:spPr>
          <a:xfrm>
            <a:off x="6148130" y="2592675"/>
            <a:ext cx="2145600" cy="393600"/>
          </a:xfrm>
          <a:prstGeom prst="rect">
            <a:avLst/>
          </a:prstGeom>
          <a:solidFill>
            <a:srgbClr val="F3F3F3">
              <a:alpha val="741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Шаг</a:t>
            </a:r>
            <a:r>
              <a:rPr lang="en" dirty="0"/>
              <a:t> </a:t>
            </a:r>
            <a:r>
              <a:rPr lang="ru-RU" dirty="0"/>
              <a:t>6</a:t>
            </a:r>
            <a:endParaRPr dirty="0"/>
          </a:p>
        </p:txBody>
      </p:sp>
      <p:sp>
        <p:nvSpPr>
          <p:cNvPr id="977" name="Google Shape;977;p67"/>
          <p:cNvSpPr txBox="1">
            <a:spLocks noGrp="1"/>
          </p:cNvSpPr>
          <p:nvPr>
            <p:ph type="subTitle" idx="1"/>
          </p:nvPr>
        </p:nvSpPr>
        <p:spPr>
          <a:xfrm>
            <a:off x="850280" y="3105699"/>
            <a:ext cx="2145600" cy="8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ru-RU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Этап проверки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978" name="Google Shape;978;p67"/>
          <p:cNvSpPr txBox="1">
            <a:spLocks noGrp="1"/>
          </p:cNvSpPr>
          <p:nvPr>
            <p:ph type="subTitle" idx="3"/>
          </p:nvPr>
        </p:nvSpPr>
        <p:spPr>
          <a:xfrm>
            <a:off x="6148130" y="3105699"/>
            <a:ext cx="2145600" cy="8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hlink"/>
              </a:buClr>
              <a:buSzPts val="1100"/>
            </a:pPr>
            <a:r>
              <a:rPr lang="ru-RU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Модуль преимуществ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979" name="Google Shape;979;p67"/>
          <p:cNvSpPr txBox="1">
            <a:spLocks noGrp="1"/>
          </p:cNvSpPr>
          <p:nvPr>
            <p:ph type="title" idx="4"/>
          </p:nvPr>
        </p:nvSpPr>
        <p:spPr>
          <a:xfrm>
            <a:off x="3499195" y="2592675"/>
            <a:ext cx="2145600" cy="393600"/>
          </a:xfrm>
          <a:prstGeom prst="rect">
            <a:avLst/>
          </a:prstGeom>
          <a:solidFill>
            <a:srgbClr val="F3F3F3">
              <a:alpha val="741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Шаг</a:t>
            </a:r>
            <a:r>
              <a:rPr lang="en" dirty="0"/>
              <a:t> </a:t>
            </a:r>
            <a:r>
              <a:rPr lang="ru-RU" dirty="0"/>
              <a:t>5</a:t>
            </a:r>
            <a:endParaRPr dirty="0"/>
          </a:p>
        </p:txBody>
      </p:sp>
      <p:sp>
        <p:nvSpPr>
          <p:cNvPr id="980" name="Google Shape;980;p67"/>
          <p:cNvSpPr txBox="1">
            <a:spLocks noGrp="1"/>
          </p:cNvSpPr>
          <p:nvPr>
            <p:ph type="subTitle" idx="5"/>
          </p:nvPr>
        </p:nvSpPr>
        <p:spPr>
          <a:xfrm>
            <a:off x="3499195" y="3105699"/>
            <a:ext cx="2145600" cy="8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ru-RU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Выходной прогноз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981" name="Google Shape;981;p67">
            <a:hlinkClick r:id="" action="ppaction://hlinkshowjump?jump=nextslide"/>
          </p:cNvPr>
          <p:cNvSpPr/>
          <p:nvPr/>
        </p:nvSpPr>
        <p:spPr>
          <a:xfrm rot="5400000">
            <a:off x="8078388" y="594680"/>
            <a:ext cx="207300" cy="179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67">
            <a:hlinkClick r:id="" action="ppaction://hlinkshowjump?jump=previousslide"/>
          </p:cNvPr>
          <p:cNvSpPr/>
          <p:nvPr/>
        </p:nvSpPr>
        <p:spPr>
          <a:xfrm rot="-5400000">
            <a:off x="858288" y="594680"/>
            <a:ext cx="207300" cy="179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6" name="Google Shape;996;p67"/>
          <p:cNvCxnSpPr>
            <a:stCxn id="975" idx="3"/>
            <a:endCxn id="979" idx="1"/>
          </p:cNvCxnSpPr>
          <p:nvPr/>
        </p:nvCxnSpPr>
        <p:spPr>
          <a:xfrm>
            <a:off x="2995880" y="2789475"/>
            <a:ext cx="50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7" name="Google Shape;997;p67"/>
          <p:cNvCxnSpPr>
            <a:stCxn id="979" idx="3"/>
            <a:endCxn id="976" idx="1"/>
          </p:cNvCxnSpPr>
          <p:nvPr/>
        </p:nvCxnSpPr>
        <p:spPr>
          <a:xfrm>
            <a:off x="5644795" y="2789475"/>
            <a:ext cx="50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9" name="Google Shape;999;p67"/>
          <p:cNvSpPr/>
          <p:nvPr/>
        </p:nvSpPr>
        <p:spPr>
          <a:xfrm>
            <a:off x="1403930" y="1329025"/>
            <a:ext cx="1038300" cy="1038300"/>
          </a:xfrm>
          <a:prstGeom prst="ellipse">
            <a:avLst/>
          </a:prstGeom>
          <a:solidFill>
            <a:srgbClr val="F3F3F3">
              <a:alpha val="392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1" name="Google Shape;1001;p67"/>
          <p:cNvGrpSpPr/>
          <p:nvPr/>
        </p:nvGrpSpPr>
        <p:grpSpPr>
          <a:xfrm>
            <a:off x="4052845" y="1329025"/>
            <a:ext cx="1038300" cy="1038300"/>
            <a:chOff x="-165912" y="1057225"/>
            <a:chExt cx="1038300" cy="1038300"/>
          </a:xfrm>
        </p:grpSpPr>
        <p:sp>
          <p:nvSpPr>
            <p:cNvPr id="1002" name="Google Shape;1002;p67"/>
            <p:cNvSpPr/>
            <p:nvPr/>
          </p:nvSpPr>
          <p:spPr>
            <a:xfrm>
              <a:off x="-165912" y="1057225"/>
              <a:ext cx="1038300" cy="1038300"/>
            </a:xfrm>
            <a:prstGeom prst="ellipse">
              <a:avLst/>
            </a:prstGeom>
            <a:solidFill>
              <a:srgbClr val="F3F3F3">
                <a:alpha val="3929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7"/>
            <p:cNvSpPr/>
            <p:nvPr/>
          </p:nvSpPr>
          <p:spPr>
            <a:xfrm>
              <a:off x="-59562" y="1163600"/>
              <a:ext cx="825600" cy="825600"/>
            </a:xfrm>
            <a:prstGeom prst="ellipse">
              <a:avLst/>
            </a:prstGeom>
            <a:solidFill>
              <a:srgbClr val="F3F3F3">
                <a:alpha val="741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67"/>
          <p:cNvGrpSpPr/>
          <p:nvPr/>
        </p:nvGrpSpPr>
        <p:grpSpPr>
          <a:xfrm>
            <a:off x="6701780" y="1329025"/>
            <a:ext cx="1038300" cy="1038300"/>
            <a:chOff x="-165912" y="1057225"/>
            <a:chExt cx="1038300" cy="1038300"/>
          </a:xfrm>
        </p:grpSpPr>
        <p:sp>
          <p:nvSpPr>
            <p:cNvPr id="1005" name="Google Shape;1005;p67"/>
            <p:cNvSpPr/>
            <p:nvPr/>
          </p:nvSpPr>
          <p:spPr>
            <a:xfrm>
              <a:off x="-165912" y="1057225"/>
              <a:ext cx="1038300" cy="1038300"/>
            </a:xfrm>
            <a:prstGeom prst="ellipse">
              <a:avLst/>
            </a:prstGeom>
            <a:solidFill>
              <a:srgbClr val="F3F3F3">
                <a:alpha val="3929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7"/>
            <p:cNvSpPr/>
            <p:nvPr/>
          </p:nvSpPr>
          <p:spPr>
            <a:xfrm>
              <a:off x="-59562" y="1163600"/>
              <a:ext cx="825600" cy="825600"/>
            </a:xfrm>
            <a:prstGeom prst="ellipse">
              <a:avLst/>
            </a:prstGeom>
            <a:solidFill>
              <a:srgbClr val="F3F3F3">
                <a:alpha val="741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2" name="Google Shape;1022;p67"/>
          <p:cNvCxnSpPr>
            <a:stCxn id="975" idx="0"/>
            <a:endCxn id="999" idx="4"/>
          </p:cNvCxnSpPr>
          <p:nvPr/>
        </p:nvCxnSpPr>
        <p:spPr>
          <a:xfrm rot="-5400000">
            <a:off x="1810730" y="2479725"/>
            <a:ext cx="2253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3" name="Google Shape;1023;p67"/>
          <p:cNvCxnSpPr>
            <a:stCxn id="1002" idx="4"/>
            <a:endCxn id="979" idx="0"/>
          </p:cNvCxnSpPr>
          <p:nvPr/>
        </p:nvCxnSpPr>
        <p:spPr>
          <a:xfrm rot="-5400000" flipH="1">
            <a:off x="4459645" y="2479675"/>
            <a:ext cx="2253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4" name="Google Shape;1024;p67"/>
          <p:cNvCxnSpPr>
            <a:stCxn id="1005" idx="4"/>
            <a:endCxn id="976" idx="0"/>
          </p:cNvCxnSpPr>
          <p:nvPr/>
        </p:nvCxnSpPr>
        <p:spPr>
          <a:xfrm rot="-5400000" flipH="1">
            <a:off x="7108580" y="2479675"/>
            <a:ext cx="2253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2903;p99">
            <a:extLst>
              <a:ext uri="{FF2B5EF4-FFF2-40B4-BE49-F238E27FC236}">
                <a16:creationId xmlns:a16="http://schemas.microsoft.com/office/drawing/2014/main" id="{206FFDE6-BFCE-6550-BD2A-8B87AA14CC14}"/>
              </a:ext>
            </a:extLst>
          </p:cNvPr>
          <p:cNvGrpSpPr/>
          <p:nvPr/>
        </p:nvGrpSpPr>
        <p:grpSpPr>
          <a:xfrm>
            <a:off x="4447269" y="1687222"/>
            <a:ext cx="247688" cy="350779"/>
            <a:chOff x="3324500" y="3200011"/>
            <a:chExt cx="247688" cy="350779"/>
          </a:xfrm>
        </p:grpSpPr>
        <p:sp>
          <p:nvSpPr>
            <p:cNvPr id="3" name="Google Shape;2904;p99">
              <a:extLst>
                <a:ext uri="{FF2B5EF4-FFF2-40B4-BE49-F238E27FC236}">
                  <a16:creationId xmlns:a16="http://schemas.microsoft.com/office/drawing/2014/main" id="{54B8F117-2822-890E-9BF5-5899216B92B0}"/>
                </a:ext>
              </a:extLst>
            </p:cNvPr>
            <p:cNvSpPr/>
            <p:nvPr/>
          </p:nvSpPr>
          <p:spPr>
            <a:xfrm>
              <a:off x="3372168" y="3303642"/>
              <a:ext cx="152353" cy="199480"/>
            </a:xfrm>
            <a:custGeom>
              <a:avLst/>
              <a:gdLst/>
              <a:ahLst/>
              <a:cxnLst/>
              <a:rect l="l" t="t" r="r" b="b"/>
              <a:pathLst>
                <a:path w="5638" h="7382" extrusionOk="0">
                  <a:moveTo>
                    <a:pt x="0" y="0"/>
                  </a:moveTo>
                  <a:lnTo>
                    <a:pt x="0" y="7381"/>
                  </a:lnTo>
                  <a:lnTo>
                    <a:pt x="4743" y="7381"/>
                  </a:lnTo>
                  <a:lnTo>
                    <a:pt x="5638" y="6490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05;p99">
              <a:extLst>
                <a:ext uri="{FF2B5EF4-FFF2-40B4-BE49-F238E27FC236}">
                  <a16:creationId xmlns:a16="http://schemas.microsoft.com/office/drawing/2014/main" id="{82422B87-1C48-5FF4-C7B9-948BAECE2C4C}"/>
                </a:ext>
              </a:extLst>
            </p:cNvPr>
            <p:cNvSpPr/>
            <p:nvPr/>
          </p:nvSpPr>
          <p:spPr>
            <a:xfrm>
              <a:off x="3324500" y="3200011"/>
              <a:ext cx="247688" cy="350779"/>
            </a:xfrm>
            <a:custGeom>
              <a:avLst/>
              <a:gdLst/>
              <a:ahLst/>
              <a:cxnLst/>
              <a:rect l="l" t="t" r="r" b="b"/>
              <a:pathLst>
                <a:path w="9166" h="12981" extrusionOk="0">
                  <a:moveTo>
                    <a:pt x="4591" y="527"/>
                  </a:moveTo>
                  <a:cubicBezTo>
                    <a:pt x="4605" y="527"/>
                    <a:pt x="4620" y="527"/>
                    <a:pt x="4634" y="528"/>
                  </a:cubicBezTo>
                  <a:cubicBezTo>
                    <a:pt x="5045" y="554"/>
                    <a:pt x="5351" y="919"/>
                    <a:pt x="5302" y="1327"/>
                  </a:cubicBezTo>
                  <a:cubicBezTo>
                    <a:pt x="5297" y="1367"/>
                    <a:pt x="5302" y="1407"/>
                    <a:pt x="5315" y="1445"/>
                  </a:cubicBezTo>
                  <a:cubicBezTo>
                    <a:pt x="5352" y="1545"/>
                    <a:pt x="5446" y="1611"/>
                    <a:pt x="5552" y="1611"/>
                  </a:cubicBezTo>
                  <a:lnTo>
                    <a:pt x="6806" y="1611"/>
                  </a:lnTo>
                  <a:lnTo>
                    <a:pt x="6806" y="2473"/>
                  </a:lnTo>
                  <a:lnTo>
                    <a:pt x="2378" y="2473"/>
                  </a:lnTo>
                  <a:lnTo>
                    <a:pt x="2378" y="1611"/>
                  </a:lnTo>
                  <a:lnTo>
                    <a:pt x="3627" y="1611"/>
                  </a:lnTo>
                  <a:cubicBezTo>
                    <a:pt x="3670" y="1611"/>
                    <a:pt x="3711" y="1602"/>
                    <a:pt x="3749" y="1582"/>
                  </a:cubicBezTo>
                  <a:cubicBezTo>
                    <a:pt x="3841" y="1533"/>
                    <a:pt x="3895" y="1432"/>
                    <a:pt x="3883" y="1327"/>
                  </a:cubicBezTo>
                  <a:cubicBezTo>
                    <a:pt x="3880" y="1300"/>
                    <a:pt x="3877" y="1270"/>
                    <a:pt x="3878" y="1241"/>
                  </a:cubicBezTo>
                  <a:cubicBezTo>
                    <a:pt x="3878" y="845"/>
                    <a:pt x="4201" y="527"/>
                    <a:pt x="4591" y="527"/>
                  </a:cubicBezTo>
                  <a:close/>
                  <a:moveTo>
                    <a:pt x="8437" y="2570"/>
                  </a:moveTo>
                  <a:cubicBezTo>
                    <a:pt x="8563" y="2570"/>
                    <a:pt x="8667" y="2672"/>
                    <a:pt x="8667" y="2800"/>
                  </a:cubicBezTo>
                  <a:lnTo>
                    <a:pt x="8667" y="12252"/>
                  </a:lnTo>
                  <a:cubicBezTo>
                    <a:pt x="8667" y="12379"/>
                    <a:pt x="8563" y="12482"/>
                    <a:pt x="8437" y="12482"/>
                  </a:cubicBezTo>
                  <a:lnTo>
                    <a:pt x="729" y="12482"/>
                  </a:lnTo>
                  <a:cubicBezTo>
                    <a:pt x="602" y="12482"/>
                    <a:pt x="499" y="12379"/>
                    <a:pt x="499" y="12252"/>
                  </a:cubicBezTo>
                  <a:lnTo>
                    <a:pt x="499" y="2800"/>
                  </a:lnTo>
                  <a:cubicBezTo>
                    <a:pt x="499" y="2672"/>
                    <a:pt x="602" y="2570"/>
                    <a:pt x="729" y="2570"/>
                  </a:cubicBezTo>
                  <a:lnTo>
                    <a:pt x="1859" y="2570"/>
                  </a:lnTo>
                  <a:lnTo>
                    <a:pt x="1859" y="2738"/>
                  </a:lnTo>
                  <a:cubicBezTo>
                    <a:pt x="1859" y="2878"/>
                    <a:pt x="1973" y="2992"/>
                    <a:pt x="2113" y="2992"/>
                  </a:cubicBezTo>
                  <a:lnTo>
                    <a:pt x="7052" y="2992"/>
                  </a:lnTo>
                  <a:cubicBezTo>
                    <a:pt x="7191" y="2992"/>
                    <a:pt x="7305" y="2878"/>
                    <a:pt x="7305" y="2738"/>
                  </a:cubicBezTo>
                  <a:lnTo>
                    <a:pt x="7305" y="2570"/>
                  </a:lnTo>
                  <a:close/>
                  <a:moveTo>
                    <a:pt x="4584" y="0"/>
                  </a:moveTo>
                  <a:cubicBezTo>
                    <a:pt x="3956" y="0"/>
                    <a:pt x="3438" y="479"/>
                    <a:pt x="3370" y="1093"/>
                  </a:cubicBezTo>
                  <a:lnTo>
                    <a:pt x="2113" y="1093"/>
                  </a:lnTo>
                  <a:cubicBezTo>
                    <a:pt x="1973" y="1093"/>
                    <a:pt x="1859" y="1206"/>
                    <a:pt x="1859" y="1346"/>
                  </a:cubicBezTo>
                  <a:lnTo>
                    <a:pt x="1859" y="2051"/>
                  </a:lnTo>
                  <a:lnTo>
                    <a:pt x="737" y="2051"/>
                  </a:lnTo>
                  <a:cubicBezTo>
                    <a:pt x="330" y="2051"/>
                    <a:pt x="0" y="2381"/>
                    <a:pt x="0" y="2788"/>
                  </a:cubicBezTo>
                  <a:lnTo>
                    <a:pt x="0" y="12244"/>
                  </a:lnTo>
                  <a:cubicBezTo>
                    <a:pt x="0" y="12651"/>
                    <a:pt x="330" y="12980"/>
                    <a:pt x="737" y="12980"/>
                  </a:cubicBezTo>
                  <a:lnTo>
                    <a:pt x="8429" y="12980"/>
                  </a:lnTo>
                  <a:cubicBezTo>
                    <a:pt x="8836" y="12980"/>
                    <a:pt x="9166" y="12651"/>
                    <a:pt x="9166" y="12244"/>
                  </a:cubicBezTo>
                  <a:lnTo>
                    <a:pt x="9166" y="2789"/>
                  </a:lnTo>
                  <a:cubicBezTo>
                    <a:pt x="9164" y="2381"/>
                    <a:pt x="8836" y="2051"/>
                    <a:pt x="8429" y="2051"/>
                  </a:cubicBezTo>
                  <a:lnTo>
                    <a:pt x="7305" y="2051"/>
                  </a:lnTo>
                  <a:lnTo>
                    <a:pt x="7305" y="1346"/>
                  </a:lnTo>
                  <a:cubicBezTo>
                    <a:pt x="7305" y="1206"/>
                    <a:pt x="7191" y="1093"/>
                    <a:pt x="7052" y="1093"/>
                  </a:cubicBezTo>
                  <a:lnTo>
                    <a:pt x="5797" y="1093"/>
                  </a:lnTo>
                  <a:cubicBezTo>
                    <a:pt x="5728" y="479"/>
                    <a:pt x="5211" y="0"/>
                    <a:pt x="4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06;p99">
              <a:extLst>
                <a:ext uri="{FF2B5EF4-FFF2-40B4-BE49-F238E27FC236}">
                  <a16:creationId xmlns:a16="http://schemas.microsoft.com/office/drawing/2014/main" id="{BB330691-CED2-A09D-AB75-DC662352EBE1}"/>
                </a:ext>
              </a:extLst>
            </p:cNvPr>
            <p:cNvSpPr/>
            <p:nvPr/>
          </p:nvSpPr>
          <p:spPr>
            <a:xfrm>
              <a:off x="3396704" y="3325828"/>
              <a:ext cx="36183" cy="34751"/>
            </a:xfrm>
            <a:custGeom>
              <a:avLst/>
              <a:gdLst/>
              <a:ahLst/>
              <a:cxnLst/>
              <a:rect l="l" t="t" r="r" b="b"/>
              <a:pathLst>
                <a:path w="1339" h="1286" extrusionOk="0">
                  <a:moveTo>
                    <a:pt x="1059" y="1"/>
                  </a:moveTo>
                  <a:cubicBezTo>
                    <a:pt x="995" y="1"/>
                    <a:pt x="930" y="25"/>
                    <a:pt x="881" y="73"/>
                  </a:cubicBezTo>
                  <a:lnTo>
                    <a:pt x="668" y="287"/>
                  </a:lnTo>
                  <a:lnTo>
                    <a:pt x="455" y="73"/>
                  </a:lnTo>
                  <a:cubicBezTo>
                    <a:pt x="405" y="27"/>
                    <a:pt x="342" y="3"/>
                    <a:pt x="279" y="3"/>
                  </a:cubicBezTo>
                  <a:cubicBezTo>
                    <a:pt x="214" y="3"/>
                    <a:pt x="149" y="28"/>
                    <a:pt x="99" y="78"/>
                  </a:cubicBezTo>
                  <a:cubicBezTo>
                    <a:pt x="2" y="176"/>
                    <a:pt x="0" y="334"/>
                    <a:pt x="97" y="434"/>
                  </a:cubicBezTo>
                  <a:lnTo>
                    <a:pt x="309" y="643"/>
                  </a:lnTo>
                  <a:lnTo>
                    <a:pt x="97" y="853"/>
                  </a:lnTo>
                  <a:cubicBezTo>
                    <a:pt x="0" y="951"/>
                    <a:pt x="2" y="1109"/>
                    <a:pt x="99" y="1207"/>
                  </a:cubicBezTo>
                  <a:cubicBezTo>
                    <a:pt x="149" y="1257"/>
                    <a:pt x="214" y="1282"/>
                    <a:pt x="279" y="1282"/>
                  </a:cubicBezTo>
                  <a:cubicBezTo>
                    <a:pt x="342" y="1282"/>
                    <a:pt x="405" y="1258"/>
                    <a:pt x="455" y="1212"/>
                  </a:cubicBezTo>
                  <a:lnTo>
                    <a:pt x="668" y="1000"/>
                  </a:lnTo>
                  <a:lnTo>
                    <a:pt x="881" y="1212"/>
                  </a:lnTo>
                  <a:cubicBezTo>
                    <a:pt x="931" y="1261"/>
                    <a:pt x="995" y="1285"/>
                    <a:pt x="1059" y="1285"/>
                  </a:cubicBezTo>
                  <a:cubicBezTo>
                    <a:pt x="1124" y="1285"/>
                    <a:pt x="1189" y="1260"/>
                    <a:pt x="1238" y="1210"/>
                  </a:cubicBezTo>
                  <a:cubicBezTo>
                    <a:pt x="1338" y="1110"/>
                    <a:pt x="1337" y="951"/>
                    <a:pt x="1238" y="853"/>
                  </a:cubicBezTo>
                  <a:lnTo>
                    <a:pt x="1027" y="643"/>
                  </a:lnTo>
                  <a:lnTo>
                    <a:pt x="1238" y="434"/>
                  </a:lnTo>
                  <a:cubicBezTo>
                    <a:pt x="1337" y="334"/>
                    <a:pt x="1338" y="175"/>
                    <a:pt x="1240" y="75"/>
                  </a:cubicBezTo>
                  <a:cubicBezTo>
                    <a:pt x="1190" y="26"/>
                    <a:pt x="1124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07;p99">
              <a:extLst>
                <a:ext uri="{FF2B5EF4-FFF2-40B4-BE49-F238E27FC236}">
                  <a16:creationId xmlns:a16="http://schemas.microsoft.com/office/drawing/2014/main" id="{891E1359-DB08-23F5-76EC-DCE652403CE8}"/>
                </a:ext>
              </a:extLst>
            </p:cNvPr>
            <p:cNvSpPr/>
            <p:nvPr/>
          </p:nvSpPr>
          <p:spPr>
            <a:xfrm>
              <a:off x="3396488" y="3386979"/>
              <a:ext cx="36399" cy="34805"/>
            </a:xfrm>
            <a:custGeom>
              <a:avLst/>
              <a:gdLst/>
              <a:ahLst/>
              <a:cxnLst/>
              <a:rect l="l" t="t" r="r" b="b"/>
              <a:pathLst>
                <a:path w="1347" h="1288" extrusionOk="0">
                  <a:moveTo>
                    <a:pt x="1067" y="1"/>
                  </a:moveTo>
                  <a:cubicBezTo>
                    <a:pt x="1003" y="1"/>
                    <a:pt x="938" y="25"/>
                    <a:pt x="889" y="75"/>
                  </a:cubicBezTo>
                  <a:lnTo>
                    <a:pt x="676" y="286"/>
                  </a:lnTo>
                  <a:lnTo>
                    <a:pt x="463" y="75"/>
                  </a:lnTo>
                  <a:cubicBezTo>
                    <a:pt x="413" y="27"/>
                    <a:pt x="350" y="4"/>
                    <a:pt x="287" y="4"/>
                  </a:cubicBezTo>
                  <a:cubicBezTo>
                    <a:pt x="222" y="4"/>
                    <a:pt x="157" y="29"/>
                    <a:pt x="107" y="78"/>
                  </a:cubicBezTo>
                  <a:cubicBezTo>
                    <a:pt x="10" y="176"/>
                    <a:pt x="8" y="334"/>
                    <a:pt x="105" y="433"/>
                  </a:cubicBezTo>
                  <a:lnTo>
                    <a:pt x="317" y="644"/>
                  </a:lnTo>
                  <a:lnTo>
                    <a:pt x="105" y="852"/>
                  </a:lnTo>
                  <a:cubicBezTo>
                    <a:pt x="4" y="950"/>
                    <a:pt x="1" y="1113"/>
                    <a:pt x="101" y="1213"/>
                  </a:cubicBezTo>
                  <a:cubicBezTo>
                    <a:pt x="150" y="1263"/>
                    <a:pt x="215" y="1288"/>
                    <a:pt x="280" y="1288"/>
                  </a:cubicBezTo>
                  <a:cubicBezTo>
                    <a:pt x="346" y="1288"/>
                    <a:pt x="412" y="1262"/>
                    <a:pt x="463" y="1211"/>
                  </a:cubicBezTo>
                  <a:lnTo>
                    <a:pt x="676" y="999"/>
                  </a:lnTo>
                  <a:lnTo>
                    <a:pt x="889" y="1211"/>
                  </a:lnTo>
                  <a:cubicBezTo>
                    <a:pt x="939" y="1260"/>
                    <a:pt x="1003" y="1285"/>
                    <a:pt x="1067" y="1285"/>
                  </a:cubicBezTo>
                  <a:cubicBezTo>
                    <a:pt x="1132" y="1285"/>
                    <a:pt x="1197" y="1260"/>
                    <a:pt x="1246" y="1210"/>
                  </a:cubicBezTo>
                  <a:cubicBezTo>
                    <a:pt x="1346" y="1111"/>
                    <a:pt x="1345" y="950"/>
                    <a:pt x="1246" y="852"/>
                  </a:cubicBezTo>
                  <a:lnTo>
                    <a:pt x="1035" y="644"/>
                  </a:lnTo>
                  <a:lnTo>
                    <a:pt x="1246" y="433"/>
                  </a:lnTo>
                  <a:cubicBezTo>
                    <a:pt x="1345" y="335"/>
                    <a:pt x="1346" y="174"/>
                    <a:pt x="1248" y="76"/>
                  </a:cubicBezTo>
                  <a:cubicBezTo>
                    <a:pt x="1198" y="26"/>
                    <a:pt x="1132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08;p99">
              <a:extLst>
                <a:ext uri="{FF2B5EF4-FFF2-40B4-BE49-F238E27FC236}">
                  <a16:creationId xmlns:a16="http://schemas.microsoft.com/office/drawing/2014/main" id="{EC211F23-76A4-F0B1-11F1-BDB3CF472F5D}"/>
                </a:ext>
              </a:extLst>
            </p:cNvPr>
            <p:cNvSpPr/>
            <p:nvPr/>
          </p:nvSpPr>
          <p:spPr>
            <a:xfrm>
              <a:off x="3396704" y="3448131"/>
              <a:ext cx="36183" cy="34751"/>
            </a:xfrm>
            <a:custGeom>
              <a:avLst/>
              <a:gdLst/>
              <a:ahLst/>
              <a:cxnLst/>
              <a:rect l="l" t="t" r="r" b="b"/>
              <a:pathLst>
                <a:path w="1339" h="1286" extrusionOk="0">
                  <a:moveTo>
                    <a:pt x="1060" y="1"/>
                  </a:moveTo>
                  <a:cubicBezTo>
                    <a:pt x="995" y="1"/>
                    <a:pt x="931" y="25"/>
                    <a:pt x="881" y="74"/>
                  </a:cubicBezTo>
                  <a:lnTo>
                    <a:pt x="668" y="286"/>
                  </a:lnTo>
                  <a:lnTo>
                    <a:pt x="455" y="74"/>
                  </a:lnTo>
                  <a:cubicBezTo>
                    <a:pt x="405" y="27"/>
                    <a:pt x="342" y="4"/>
                    <a:pt x="279" y="4"/>
                  </a:cubicBezTo>
                  <a:cubicBezTo>
                    <a:pt x="214" y="4"/>
                    <a:pt x="149" y="29"/>
                    <a:pt x="99" y="79"/>
                  </a:cubicBezTo>
                  <a:cubicBezTo>
                    <a:pt x="2" y="177"/>
                    <a:pt x="0" y="335"/>
                    <a:pt x="97" y="433"/>
                  </a:cubicBezTo>
                  <a:lnTo>
                    <a:pt x="309" y="643"/>
                  </a:lnTo>
                  <a:lnTo>
                    <a:pt x="97" y="853"/>
                  </a:lnTo>
                  <a:cubicBezTo>
                    <a:pt x="0" y="951"/>
                    <a:pt x="2" y="1109"/>
                    <a:pt x="99" y="1208"/>
                  </a:cubicBezTo>
                  <a:cubicBezTo>
                    <a:pt x="149" y="1257"/>
                    <a:pt x="214" y="1282"/>
                    <a:pt x="279" y="1282"/>
                  </a:cubicBezTo>
                  <a:cubicBezTo>
                    <a:pt x="342" y="1282"/>
                    <a:pt x="405" y="1259"/>
                    <a:pt x="455" y="1212"/>
                  </a:cubicBezTo>
                  <a:lnTo>
                    <a:pt x="668" y="999"/>
                  </a:lnTo>
                  <a:lnTo>
                    <a:pt x="881" y="1212"/>
                  </a:lnTo>
                  <a:cubicBezTo>
                    <a:pt x="930" y="1261"/>
                    <a:pt x="995" y="1285"/>
                    <a:pt x="1059" y="1285"/>
                  </a:cubicBezTo>
                  <a:cubicBezTo>
                    <a:pt x="1124" y="1285"/>
                    <a:pt x="1189" y="1260"/>
                    <a:pt x="1238" y="1211"/>
                  </a:cubicBezTo>
                  <a:cubicBezTo>
                    <a:pt x="1338" y="1111"/>
                    <a:pt x="1337" y="951"/>
                    <a:pt x="1238" y="853"/>
                  </a:cubicBezTo>
                  <a:lnTo>
                    <a:pt x="1027" y="643"/>
                  </a:lnTo>
                  <a:lnTo>
                    <a:pt x="1238" y="433"/>
                  </a:lnTo>
                  <a:cubicBezTo>
                    <a:pt x="1337" y="335"/>
                    <a:pt x="1338" y="174"/>
                    <a:pt x="1240" y="76"/>
                  </a:cubicBezTo>
                  <a:cubicBezTo>
                    <a:pt x="1190" y="26"/>
                    <a:pt x="1125" y="1"/>
                    <a:pt x="10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2807;p99">
            <a:extLst>
              <a:ext uri="{FF2B5EF4-FFF2-40B4-BE49-F238E27FC236}">
                <a16:creationId xmlns:a16="http://schemas.microsoft.com/office/drawing/2014/main" id="{E5BC3607-6B13-0674-51C0-566BD6110644}"/>
              </a:ext>
            </a:extLst>
          </p:cNvPr>
          <p:cNvGrpSpPr/>
          <p:nvPr/>
        </p:nvGrpSpPr>
        <p:grpSpPr>
          <a:xfrm>
            <a:off x="1821070" y="1715460"/>
            <a:ext cx="204020" cy="350266"/>
            <a:chOff x="7119837" y="2285562"/>
            <a:chExt cx="204020" cy="350266"/>
          </a:xfrm>
        </p:grpSpPr>
        <p:sp>
          <p:nvSpPr>
            <p:cNvPr id="9" name="Google Shape;2808;p99">
              <a:extLst>
                <a:ext uri="{FF2B5EF4-FFF2-40B4-BE49-F238E27FC236}">
                  <a16:creationId xmlns:a16="http://schemas.microsoft.com/office/drawing/2014/main" id="{D197B698-E4FA-6E51-1AF8-6C39D5D79105}"/>
                </a:ext>
              </a:extLst>
            </p:cNvPr>
            <p:cNvSpPr/>
            <p:nvPr/>
          </p:nvSpPr>
          <p:spPr>
            <a:xfrm>
              <a:off x="7156912" y="2322691"/>
              <a:ext cx="129519" cy="129438"/>
            </a:xfrm>
            <a:custGeom>
              <a:avLst/>
              <a:gdLst/>
              <a:ahLst/>
              <a:cxnLst/>
              <a:rect l="l" t="t" r="r" b="b"/>
              <a:pathLst>
                <a:path w="4793" h="4790" extrusionOk="0">
                  <a:moveTo>
                    <a:pt x="2396" y="1"/>
                  </a:moveTo>
                  <a:cubicBezTo>
                    <a:pt x="1072" y="1"/>
                    <a:pt x="0" y="1073"/>
                    <a:pt x="0" y="2395"/>
                  </a:cubicBezTo>
                  <a:cubicBezTo>
                    <a:pt x="0" y="3718"/>
                    <a:pt x="1072" y="4790"/>
                    <a:pt x="2396" y="4790"/>
                  </a:cubicBezTo>
                  <a:cubicBezTo>
                    <a:pt x="3718" y="4790"/>
                    <a:pt x="4792" y="3718"/>
                    <a:pt x="4792" y="2395"/>
                  </a:cubicBezTo>
                  <a:cubicBezTo>
                    <a:pt x="4792" y="1073"/>
                    <a:pt x="3718" y="1"/>
                    <a:pt x="2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09;p99">
              <a:extLst>
                <a:ext uri="{FF2B5EF4-FFF2-40B4-BE49-F238E27FC236}">
                  <a16:creationId xmlns:a16="http://schemas.microsoft.com/office/drawing/2014/main" id="{EF4D61E0-7D4B-9855-4240-36E47F27EB4E}"/>
                </a:ext>
              </a:extLst>
            </p:cNvPr>
            <p:cNvSpPr/>
            <p:nvPr/>
          </p:nvSpPr>
          <p:spPr>
            <a:xfrm>
              <a:off x="7119837" y="2285562"/>
              <a:ext cx="204020" cy="350266"/>
            </a:xfrm>
            <a:custGeom>
              <a:avLst/>
              <a:gdLst/>
              <a:ahLst/>
              <a:cxnLst/>
              <a:rect l="l" t="t" r="r" b="b"/>
              <a:pathLst>
                <a:path w="7550" h="12962" extrusionOk="0">
                  <a:moveTo>
                    <a:pt x="3768" y="504"/>
                  </a:moveTo>
                  <a:cubicBezTo>
                    <a:pt x="5570" y="504"/>
                    <a:pt x="7037" y="1969"/>
                    <a:pt x="7037" y="3769"/>
                  </a:cubicBezTo>
                  <a:cubicBezTo>
                    <a:pt x="7037" y="5572"/>
                    <a:pt x="5570" y="7037"/>
                    <a:pt x="3768" y="7037"/>
                  </a:cubicBezTo>
                  <a:cubicBezTo>
                    <a:pt x="1966" y="7037"/>
                    <a:pt x="499" y="5570"/>
                    <a:pt x="499" y="3769"/>
                  </a:cubicBezTo>
                  <a:lnTo>
                    <a:pt x="498" y="3769"/>
                  </a:lnTo>
                  <a:cubicBezTo>
                    <a:pt x="498" y="1969"/>
                    <a:pt x="1966" y="504"/>
                    <a:pt x="3768" y="504"/>
                  </a:cubicBezTo>
                  <a:close/>
                  <a:moveTo>
                    <a:pt x="4033" y="7537"/>
                  </a:moveTo>
                  <a:lnTo>
                    <a:pt x="4033" y="8568"/>
                  </a:lnTo>
                  <a:lnTo>
                    <a:pt x="3497" y="8568"/>
                  </a:lnTo>
                  <a:lnTo>
                    <a:pt x="3497" y="7537"/>
                  </a:lnTo>
                  <a:cubicBezTo>
                    <a:pt x="3586" y="7543"/>
                    <a:pt x="3675" y="7546"/>
                    <a:pt x="3765" y="7546"/>
                  </a:cubicBezTo>
                  <a:cubicBezTo>
                    <a:pt x="3856" y="7546"/>
                    <a:pt x="3945" y="7543"/>
                    <a:pt x="4033" y="7537"/>
                  </a:cubicBezTo>
                  <a:close/>
                  <a:moveTo>
                    <a:pt x="4302" y="9066"/>
                  </a:moveTo>
                  <a:lnTo>
                    <a:pt x="4302" y="11921"/>
                  </a:lnTo>
                  <a:cubicBezTo>
                    <a:pt x="4302" y="12215"/>
                    <a:pt x="4061" y="12448"/>
                    <a:pt x="3775" y="12448"/>
                  </a:cubicBezTo>
                  <a:cubicBezTo>
                    <a:pt x="3753" y="12448"/>
                    <a:pt x="3731" y="12447"/>
                    <a:pt x="3708" y="12444"/>
                  </a:cubicBezTo>
                  <a:cubicBezTo>
                    <a:pt x="3443" y="12411"/>
                    <a:pt x="3248" y="12178"/>
                    <a:pt x="3248" y="11911"/>
                  </a:cubicBezTo>
                  <a:lnTo>
                    <a:pt x="3248" y="9066"/>
                  </a:lnTo>
                  <a:close/>
                  <a:moveTo>
                    <a:pt x="3774" y="1"/>
                  </a:moveTo>
                  <a:cubicBezTo>
                    <a:pt x="1694" y="1"/>
                    <a:pt x="1" y="1692"/>
                    <a:pt x="1" y="3774"/>
                  </a:cubicBezTo>
                  <a:cubicBezTo>
                    <a:pt x="1" y="5589"/>
                    <a:pt x="1288" y="7107"/>
                    <a:pt x="2998" y="7466"/>
                  </a:cubicBezTo>
                  <a:lnTo>
                    <a:pt x="2998" y="8568"/>
                  </a:lnTo>
                  <a:lnTo>
                    <a:pt x="2791" y="8568"/>
                  </a:lnTo>
                  <a:cubicBezTo>
                    <a:pt x="2757" y="8568"/>
                    <a:pt x="2730" y="8595"/>
                    <a:pt x="2730" y="8629"/>
                  </a:cubicBezTo>
                  <a:lnTo>
                    <a:pt x="2730" y="12319"/>
                  </a:lnTo>
                  <a:cubicBezTo>
                    <a:pt x="2730" y="12385"/>
                    <a:pt x="2756" y="12450"/>
                    <a:pt x="2800" y="12497"/>
                  </a:cubicBezTo>
                  <a:cubicBezTo>
                    <a:pt x="3115" y="12825"/>
                    <a:pt x="3455" y="12961"/>
                    <a:pt x="3764" y="12961"/>
                  </a:cubicBezTo>
                  <a:cubicBezTo>
                    <a:pt x="4335" y="12961"/>
                    <a:pt x="4800" y="12498"/>
                    <a:pt x="4800" y="11928"/>
                  </a:cubicBezTo>
                  <a:lnTo>
                    <a:pt x="4800" y="8629"/>
                  </a:lnTo>
                  <a:cubicBezTo>
                    <a:pt x="4800" y="8595"/>
                    <a:pt x="4773" y="8568"/>
                    <a:pt x="4739" y="8568"/>
                  </a:cubicBezTo>
                  <a:lnTo>
                    <a:pt x="4550" y="8568"/>
                  </a:lnTo>
                  <a:lnTo>
                    <a:pt x="4550" y="7466"/>
                  </a:lnTo>
                  <a:cubicBezTo>
                    <a:pt x="6261" y="7107"/>
                    <a:pt x="7549" y="5587"/>
                    <a:pt x="7549" y="3774"/>
                  </a:cubicBezTo>
                  <a:cubicBezTo>
                    <a:pt x="7549" y="1692"/>
                    <a:pt x="5856" y="1"/>
                    <a:pt x="3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2917;p99">
            <a:extLst>
              <a:ext uri="{FF2B5EF4-FFF2-40B4-BE49-F238E27FC236}">
                <a16:creationId xmlns:a16="http://schemas.microsoft.com/office/drawing/2014/main" id="{1BF51A76-26C2-081C-7842-AFB66DF18279}"/>
              </a:ext>
            </a:extLst>
          </p:cNvPr>
          <p:cNvGrpSpPr/>
          <p:nvPr/>
        </p:nvGrpSpPr>
        <p:grpSpPr>
          <a:xfrm>
            <a:off x="7095532" y="1715433"/>
            <a:ext cx="250796" cy="350293"/>
            <a:chOff x="5598957" y="3408779"/>
            <a:chExt cx="250796" cy="350293"/>
          </a:xfrm>
        </p:grpSpPr>
        <p:sp>
          <p:nvSpPr>
            <p:cNvPr id="12" name="Google Shape;2918;p99">
              <a:extLst>
                <a:ext uri="{FF2B5EF4-FFF2-40B4-BE49-F238E27FC236}">
                  <a16:creationId xmlns:a16="http://schemas.microsoft.com/office/drawing/2014/main" id="{C651C518-C955-0BD6-FBCA-ADD4ADFC0EC5}"/>
                </a:ext>
              </a:extLst>
            </p:cNvPr>
            <p:cNvSpPr/>
            <p:nvPr/>
          </p:nvSpPr>
          <p:spPr>
            <a:xfrm>
              <a:off x="5667837" y="3716052"/>
              <a:ext cx="112981" cy="36291"/>
            </a:xfrm>
            <a:custGeom>
              <a:avLst/>
              <a:gdLst/>
              <a:ahLst/>
              <a:cxnLst/>
              <a:rect l="l" t="t" r="r" b="b"/>
              <a:pathLst>
                <a:path w="4181" h="1343" extrusionOk="0">
                  <a:moveTo>
                    <a:pt x="1" y="1"/>
                  </a:moveTo>
                  <a:lnTo>
                    <a:pt x="1" y="1343"/>
                  </a:lnTo>
                  <a:lnTo>
                    <a:pt x="4181" y="134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19;p99">
              <a:extLst>
                <a:ext uri="{FF2B5EF4-FFF2-40B4-BE49-F238E27FC236}">
                  <a16:creationId xmlns:a16="http://schemas.microsoft.com/office/drawing/2014/main" id="{5BF7DC22-D094-2002-C4D6-E9784B3A85EC}"/>
                </a:ext>
              </a:extLst>
            </p:cNvPr>
            <p:cNvSpPr/>
            <p:nvPr/>
          </p:nvSpPr>
          <p:spPr>
            <a:xfrm>
              <a:off x="5677539" y="3463419"/>
              <a:ext cx="93390" cy="88796"/>
            </a:xfrm>
            <a:custGeom>
              <a:avLst/>
              <a:gdLst/>
              <a:ahLst/>
              <a:cxnLst/>
              <a:rect l="l" t="t" r="r" b="b"/>
              <a:pathLst>
                <a:path w="3456" h="3286" extrusionOk="0">
                  <a:moveTo>
                    <a:pt x="1728" y="0"/>
                  </a:moveTo>
                  <a:lnTo>
                    <a:pt x="1194" y="1082"/>
                  </a:lnTo>
                  <a:lnTo>
                    <a:pt x="1" y="1255"/>
                  </a:lnTo>
                  <a:lnTo>
                    <a:pt x="863" y="2097"/>
                  </a:lnTo>
                  <a:lnTo>
                    <a:pt x="659" y="3286"/>
                  </a:lnTo>
                  <a:lnTo>
                    <a:pt x="1726" y="2725"/>
                  </a:lnTo>
                  <a:lnTo>
                    <a:pt x="2797" y="3286"/>
                  </a:lnTo>
                  <a:lnTo>
                    <a:pt x="2593" y="2097"/>
                  </a:lnTo>
                  <a:lnTo>
                    <a:pt x="3455" y="1255"/>
                  </a:lnTo>
                  <a:lnTo>
                    <a:pt x="2262" y="1082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20;p99">
              <a:extLst>
                <a:ext uri="{FF2B5EF4-FFF2-40B4-BE49-F238E27FC236}">
                  <a16:creationId xmlns:a16="http://schemas.microsoft.com/office/drawing/2014/main" id="{F1784508-45AF-7120-746A-E4D4286B6720}"/>
                </a:ext>
              </a:extLst>
            </p:cNvPr>
            <p:cNvSpPr/>
            <p:nvPr/>
          </p:nvSpPr>
          <p:spPr>
            <a:xfrm>
              <a:off x="5598957" y="3408779"/>
              <a:ext cx="250796" cy="350293"/>
            </a:xfrm>
            <a:custGeom>
              <a:avLst/>
              <a:gdLst/>
              <a:ahLst/>
              <a:cxnLst/>
              <a:rect l="l" t="t" r="r" b="b"/>
              <a:pathLst>
                <a:path w="9281" h="12963" extrusionOk="0">
                  <a:moveTo>
                    <a:pt x="8764" y="2283"/>
                  </a:moveTo>
                  <a:lnTo>
                    <a:pt x="8764" y="3759"/>
                  </a:lnTo>
                  <a:lnTo>
                    <a:pt x="8762" y="3759"/>
                  </a:lnTo>
                  <a:cubicBezTo>
                    <a:pt x="8762" y="4112"/>
                    <a:pt x="8728" y="4302"/>
                    <a:pt x="8647" y="4395"/>
                  </a:cubicBezTo>
                  <a:cubicBezTo>
                    <a:pt x="8567" y="4489"/>
                    <a:pt x="8379" y="4552"/>
                    <a:pt x="8099" y="4644"/>
                  </a:cubicBezTo>
                  <a:cubicBezTo>
                    <a:pt x="8049" y="4661"/>
                    <a:pt x="7995" y="4679"/>
                    <a:pt x="7938" y="4697"/>
                  </a:cubicBezTo>
                  <a:lnTo>
                    <a:pt x="7938" y="4662"/>
                  </a:lnTo>
                  <a:lnTo>
                    <a:pt x="7938" y="2283"/>
                  </a:lnTo>
                  <a:close/>
                  <a:moveTo>
                    <a:pt x="1324" y="2283"/>
                  </a:moveTo>
                  <a:lnTo>
                    <a:pt x="1324" y="4668"/>
                  </a:lnTo>
                  <a:lnTo>
                    <a:pt x="1324" y="4704"/>
                  </a:lnTo>
                  <a:cubicBezTo>
                    <a:pt x="1266" y="4685"/>
                    <a:pt x="1212" y="4667"/>
                    <a:pt x="1162" y="4650"/>
                  </a:cubicBezTo>
                  <a:cubicBezTo>
                    <a:pt x="882" y="4558"/>
                    <a:pt x="697" y="4497"/>
                    <a:pt x="614" y="4401"/>
                  </a:cubicBezTo>
                  <a:cubicBezTo>
                    <a:pt x="531" y="4305"/>
                    <a:pt x="499" y="4116"/>
                    <a:pt x="499" y="3763"/>
                  </a:cubicBezTo>
                  <a:lnTo>
                    <a:pt x="499" y="2283"/>
                  </a:lnTo>
                  <a:close/>
                  <a:moveTo>
                    <a:pt x="7440" y="499"/>
                  </a:moveTo>
                  <a:lnTo>
                    <a:pt x="7440" y="4661"/>
                  </a:lnTo>
                  <a:cubicBezTo>
                    <a:pt x="7440" y="6210"/>
                    <a:pt x="6179" y="7472"/>
                    <a:pt x="4630" y="7472"/>
                  </a:cubicBezTo>
                  <a:cubicBezTo>
                    <a:pt x="3082" y="7472"/>
                    <a:pt x="1821" y="6210"/>
                    <a:pt x="1821" y="4661"/>
                  </a:cubicBezTo>
                  <a:lnTo>
                    <a:pt x="1821" y="499"/>
                  </a:lnTo>
                  <a:close/>
                  <a:moveTo>
                    <a:pt x="5024" y="7957"/>
                  </a:moveTo>
                  <a:lnTo>
                    <a:pt x="5024" y="8802"/>
                  </a:lnTo>
                  <a:lnTo>
                    <a:pt x="4237" y="8802"/>
                  </a:lnTo>
                  <a:lnTo>
                    <a:pt x="4237" y="7957"/>
                  </a:lnTo>
                  <a:cubicBezTo>
                    <a:pt x="4367" y="7971"/>
                    <a:pt x="4499" y="7980"/>
                    <a:pt x="4630" y="7980"/>
                  </a:cubicBezTo>
                  <a:cubicBezTo>
                    <a:pt x="4762" y="7980"/>
                    <a:pt x="4894" y="7972"/>
                    <a:pt x="5024" y="7957"/>
                  </a:cubicBezTo>
                  <a:close/>
                  <a:moveTo>
                    <a:pt x="7152" y="9301"/>
                  </a:moveTo>
                  <a:lnTo>
                    <a:pt x="7152" y="10009"/>
                  </a:lnTo>
                  <a:lnTo>
                    <a:pt x="2128" y="10009"/>
                  </a:lnTo>
                  <a:lnTo>
                    <a:pt x="2128" y="9301"/>
                  </a:lnTo>
                  <a:close/>
                  <a:moveTo>
                    <a:pt x="8072" y="10528"/>
                  </a:moveTo>
                  <a:lnTo>
                    <a:pt x="8072" y="12464"/>
                  </a:lnTo>
                  <a:lnTo>
                    <a:pt x="1208" y="12464"/>
                  </a:lnTo>
                  <a:lnTo>
                    <a:pt x="1208" y="10528"/>
                  </a:lnTo>
                  <a:close/>
                  <a:moveTo>
                    <a:pt x="954" y="1"/>
                  </a:moveTo>
                  <a:cubicBezTo>
                    <a:pt x="827" y="1"/>
                    <a:pt x="718" y="95"/>
                    <a:pt x="701" y="223"/>
                  </a:cubicBezTo>
                  <a:cubicBezTo>
                    <a:pt x="686" y="371"/>
                    <a:pt x="803" y="499"/>
                    <a:pt x="950" y="499"/>
                  </a:cubicBezTo>
                  <a:cubicBezTo>
                    <a:pt x="951" y="499"/>
                    <a:pt x="952" y="499"/>
                    <a:pt x="953" y="499"/>
                  </a:cubicBezTo>
                  <a:lnTo>
                    <a:pt x="1323" y="499"/>
                  </a:lnTo>
                  <a:lnTo>
                    <a:pt x="1323" y="1765"/>
                  </a:lnTo>
                  <a:lnTo>
                    <a:pt x="253" y="1765"/>
                  </a:lnTo>
                  <a:cubicBezTo>
                    <a:pt x="112" y="1765"/>
                    <a:pt x="0" y="1878"/>
                    <a:pt x="0" y="2018"/>
                  </a:cubicBezTo>
                  <a:lnTo>
                    <a:pt x="0" y="3751"/>
                  </a:lnTo>
                  <a:cubicBezTo>
                    <a:pt x="0" y="4743"/>
                    <a:pt x="290" y="4880"/>
                    <a:pt x="1007" y="5119"/>
                  </a:cubicBezTo>
                  <a:cubicBezTo>
                    <a:pt x="1112" y="5155"/>
                    <a:pt x="1234" y="5194"/>
                    <a:pt x="1366" y="5242"/>
                  </a:cubicBezTo>
                  <a:cubicBezTo>
                    <a:pt x="1370" y="5244"/>
                    <a:pt x="1375" y="5245"/>
                    <a:pt x="1379" y="5247"/>
                  </a:cubicBezTo>
                  <a:cubicBezTo>
                    <a:pt x="1606" y="6492"/>
                    <a:pt x="2521" y="7500"/>
                    <a:pt x="3739" y="7845"/>
                  </a:cubicBezTo>
                  <a:lnTo>
                    <a:pt x="3739" y="8802"/>
                  </a:lnTo>
                  <a:lnTo>
                    <a:pt x="1864" y="8802"/>
                  </a:lnTo>
                  <a:cubicBezTo>
                    <a:pt x="1723" y="8802"/>
                    <a:pt x="1611" y="8916"/>
                    <a:pt x="1611" y="9055"/>
                  </a:cubicBezTo>
                  <a:lnTo>
                    <a:pt x="1611" y="10029"/>
                  </a:lnTo>
                  <a:lnTo>
                    <a:pt x="944" y="10029"/>
                  </a:lnTo>
                  <a:cubicBezTo>
                    <a:pt x="803" y="10029"/>
                    <a:pt x="691" y="10143"/>
                    <a:pt x="691" y="10282"/>
                  </a:cubicBezTo>
                  <a:lnTo>
                    <a:pt x="691" y="12709"/>
                  </a:lnTo>
                  <a:cubicBezTo>
                    <a:pt x="691" y="12849"/>
                    <a:pt x="803" y="12962"/>
                    <a:pt x="944" y="12962"/>
                  </a:cubicBezTo>
                  <a:lnTo>
                    <a:pt x="8317" y="12962"/>
                  </a:lnTo>
                  <a:cubicBezTo>
                    <a:pt x="8457" y="12962"/>
                    <a:pt x="8570" y="12849"/>
                    <a:pt x="8570" y="12709"/>
                  </a:cubicBezTo>
                  <a:lnTo>
                    <a:pt x="8570" y="10282"/>
                  </a:lnTo>
                  <a:cubicBezTo>
                    <a:pt x="8570" y="10143"/>
                    <a:pt x="8457" y="10029"/>
                    <a:pt x="8317" y="10029"/>
                  </a:cubicBezTo>
                  <a:lnTo>
                    <a:pt x="7650" y="10029"/>
                  </a:lnTo>
                  <a:lnTo>
                    <a:pt x="7650" y="9055"/>
                  </a:lnTo>
                  <a:cubicBezTo>
                    <a:pt x="7650" y="8916"/>
                    <a:pt x="7537" y="8802"/>
                    <a:pt x="7397" y="8802"/>
                  </a:cubicBezTo>
                  <a:lnTo>
                    <a:pt x="5541" y="8802"/>
                  </a:lnTo>
                  <a:lnTo>
                    <a:pt x="5541" y="7856"/>
                  </a:lnTo>
                  <a:cubicBezTo>
                    <a:pt x="6757" y="7511"/>
                    <a:pt x="7673" y="6504"/>
                    <a:pt x="7902" y="5262"/>
                  </a:cubicBezTo>
                  <a:lnTo>
                    <a:pt x="7914" y="5257"/>
                  </a:lnTo>
                  <a:cubicBezTo>
                    <a:pt x="8047" y="5208"/>
                    <a:pt x="8167" y="5168"/>
                    <a:pt x="8274" y="5133"/>
                  </a:cubicBezTo>
                  <a:cubicBezTo>
                    <a:pt x="8989" y="4895"/>
                    <a:pt x="9281" y="4759"/>
                    <a:pt x="9281" y="3768"/>
                  </a:cubicBezTo>
                  <a:lnTo>
                    <a:pt x="9281" y="2038"/>
                  </a:lnTo>
                  <a:cubicBezTo>
                    <a:pt x="9281" y="1897"/>
                    <a:pt x="9167" y="1785"/>
                    <a:pt x="9027" y="1785"/>
                  </a:cubicBezTo>
                  <a:lnTo>
                    <a:pt x="7957" y="1785"/>
                  </a:lnTo>
                  <a:lnTo>
                    <a:pt x="7957" y="499"/>
                  </a:lnTo>
                  <a:lnTo>
                    <a:pt x="8331" y="499"/>
                  </a:lnTo>
                  <a:cubicBezTo>
                    <a:pt x="8332" y="499"/>
                    <a:pt x="8333" y="499"/>
                    <a:pt x="8334" y="499"/>
                  </a:cubicBezTo>
                  <a:cubicBezTo>
                    <a:pt x="8462" y="499"/>
                    <a:pt x="8571" y="405"/>
                    <a:pt x="8587" y="278"/>
                  </a:cubicBezTo>
                  <a:cubicBezTo>
                    <a:pt x="8602" y="130"/>
                    <a:pt x="8486" y="1"/>
                    <a:pt x="8338" y="1"/>
                  </a:cubicBezTo>
                  <a:cubicBezTo>
                    <a:pt x="8337" y="1"/>
                    <a:pt x="8337" y="1"/>
                    <a:pt x="8336" y="1"/>
                  </a:cubicBezTo>
                  <a:lnTo>
                    <a:pt x="958" y="1"/>
                  </a:lnTo>
                  <a:cubicBezTo>
                    <a:pt x="957" y="1"/>
                    <a:pt x="956" y="1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03061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67"/>
          <p:cNvSpPr txBox="1">
            <a:spLocks noGrp="1"/>
          </p:cNvSpPr>
          <p:nvPr>
            <p:ph type="title" idx="6"/>
          </p:nvPr>
        </p:nvSpPr>
        <p:spPr>
          <a:xfrm>
            <a:off x="720000" y="44543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1800" dirty="0"/>
              <a:t>Предлагаемая система была реализована следующим образом:</a:t>
            </a:r>
          </a:p>
        </p:txBody>
      </p:sp>
      <p:sp>
        <p:nvSpPr>
          <p:cNvPr id="979" name="Google Shape;979;p67"/>
          <p:cNvSpPr txBox="1">
            <a:spLocks noGrp="1"/>
          </p:cNvSpPr>
          <p:nvPr>
            <p:ph type="title" idx="4"/>
          </p:nvPr>
        </p:nvSpPr>
        <p:spPr>
          <a:xfrm>
            <a:off x="3499195" y="2592675"/>
            <a:ext cx="2145600" cy="393600"/>
          </a:xfrm>
          <a:prstGeom prst="rect">
            <a:avLst/>
          </a:prstGeom>
          <a:solidFill>
            <a:srgbClr val="F3F3F3">
              <a:alpha val="741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Шаг</a:t>
            </a:r>
            <a:r>
              <a:rPr lang="en" dirty="0"/>
              <a:t> </a:t>
            </a:r>
            <a:r>
              <a:rPr lang="ru-RU" dirty="0"/>
              <a:t>7</a:t>
            </a:r>
            <a:endParaRPr dirty="0"/>
          </a:p>
        </p:txBody>
      </p:sp>
      <p:sp>
        <p:nvSpPr>
          <p:cNvPr id="980" name="Google Shape;980;p67"/>
          <p:cNvSpPr txBox="1">
            <a:spLocks noGrp="1"/>
          </p:cNvSpPr>
          <p:nvPr>
            <p:ph type="subTitle" idx="5"/>
          </p:nvPr>
        </p:nvSpPr>
        <p:spPr>
          <a:xfrm>
            <a:off x="3499195" y="3105699"/>
            <a:ext cx="2145600" cy="8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ru-RU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Результат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981" name="Google Shape;981;p67">
            <a:hlinkClick r:id="" action="ppaction://hlinkshowjump?jump=nextslide"/>
          </p:cNvPr>
          <p:cNvSpPr/>
          <p:nvPr/>
        </p:nvSpPr>
        <p:spPr>
          <a:xfrm rot="5400000">
            <a:off x="8078388" y="594680"/>
            <a:ext cx="207300" cy="179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67">
            <a:hlinkClick r:id="" action="ppaction://hlinkshowjump?jump=previousslide"/>
          </p:cNvPr>
          <p:cNvSpPr/>
          <p:nvPr/>
        </p:nvSpPr>
        <p:spPr>
          <a:xfrm rot="-5400000">
            <a:off x="858288" y="594680"/>
            <a:ext cx="207300" cy="179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67"/>
          <p:cNvSpPr/>
          <p:nvPr/>
        </p:nvSpPr>
        <p:spPr>
          <a:xfrm>
            <a:off x="4052845" y="1329025"/>
            <a:ext cx="1038300" cy="1038300"/>
          </a:xfrm>
          <a:prstGeom prst="ellipse">
            <a:avLst/>
          </a:prstGeom>
          <a:solidFill>
            <a:srgbClr val="F3F3F3">
              <a:alpha val="392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23" name="Google Shape;1023;p67"/>
          <p:cNvCxnSpPr>
            <a:stCxn id="1002" idx="4"/>
            <a:endCxn id="979" idx="0"/>
          </p:cNvCxnSpPr>
          <p:nvPr/>
        </p:nvCxnSpPr>
        <p:spPr>
          <a:xfrm rot="-5400000" flipH="1">
            <a:off x="4459645" y="2479675"/>
            <a:ext cx="2253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" name="Google Shape;2877;p99">
            <a:extLst>
              <a:ext uri="{FF2B5EF4-FFF2-40B4-BE49-F238E27FC236}">
                <a16:creationId xmlns:a16="http://schemas.microsoft.com/office/drawing/2014/main" id="{32BE990D-198D-79A7-25A8-92FCE48107D0}"/>
              </a:ext>
            </a:extLst>
          </p:cNvPr>
          <p:cNvGrpSpPr/>
          <p:nvPr/>
        </p:nvGrpSpPr>
        <p:grpSpPr>
          <a:xfrm>
            <a:off x="4435608" y="1673096"/>
            <a:ext cx="271009" cy="350158"/>
            <a:chOff x="1022940" y="3408860"/>
            <a:chExt cx="271009" cy="350158"/>
          </a:xfrm>
        </p:grpSpPr>
        <p:sp>
          <p:nvSpPr>
            <p:cNvPr id="16" name="Google Shape;2878;p99">
              <a:extLst>
                <a:ext uri="{FF2B5EF4-FFF2-40B4-BE49-F238E27FC236}">
                  <a16:creationId xmlns:a16="http://schemas.microsoft.com/office/drawing/2014/main" id="{E60975FC-DCD3-5FD2-6A0C-54755B2ACC0A}"/>
                </a:ext>
              </a:extLst>
            </p:cNvPr>
            <p:cNvSpPr/>
            <p:nvPr/>
          </p:nvSpPr>
          <p:spPr>
            <a:xfrm>
              <a:off x="1091523" y="3587506"/>
              <a:ext cx="134221" cy="133626"/>
            </a:xfrm>
            <a:custGeom>
              <a:avLst/>
              <a:gdLst/>
              <a:ahLst/>
              <a:cxnLst/>
              <a:rect l="l" t="t" r="r" b="b"/>
              <a:pathLst>
                <a:path w="4967" h="4945" extrusionOk="0">
                  <a:moveTo>
                    <a:pt x="2483" y="1"/>
                  </a:moveTo>
                  <a:cubicBezTo>
                    <a:pt x="1113" y="1"/>
                    <a:pt x="1" y="1107"/>
                    <a:pt x="1" y="2472"/>
                  </a:cubicBezTo>
                  <a:cubicBezTo>
                    <a:pt x="1" y="3839"/>
                    <a:pt x="1113" y="4945"/>
                    <a:pt x="2483" y="4945"/>
                  </a:cubicBezTo>
                  <a:cubicBezTo>
                    <a:pt x="3854" y="4945"/>
                    <a:pt x="4966" y="3839"/>
                    <a:pt x="4966" y="2472"/>
                  </a:cubicBezTo>
                  <a:cubicBezTo>
                    <a:pt x="4966" y="1107"/>
                    <a:pt x="3854" y="1"/>
                    <a:pt x="2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79;p99">
              <a:extLst>
                <a:ext uri="{FF2B5EF4-FFF2-40B4-BE49-F238E27FC236}">
                  <a16:creationId xmlns:a16="http://schemas.microsoft.com/office/drawing/2014/main" id="{2D93E495-8953-D2F1-D82C-CC1818C02F9D}"/>
                </a:ext>
              </a:extLst>
            </p:cNvPr>
            <p:cNvSpPr/>
            <p:nvPr/>
          </p:nvSpPr>
          <p:spPr>
            <a:xfrm>
              <a:off x="1022940" y="3408860"/>
              <a:ext cx="271009" cy="350158"/>
            </a:xfrm>
            <a:custGeom>
              <a:avLst/>
              <a:gdLst/>
              <a:ahLst/>
              <a:cxnLst/>
              <a:rect l="l" t="t" r="r" b="b"/>
              <a:pathLst>
                <a:path w="10029" h="12958" extrusionOk="0">
                  <a:moveTo>
                    <a:pt x="9530" y="518"/>
                  </a:moveTo>
                  <a:lnTo>
                    <a:pt x="9530" y="1189"/>
                  </a:lnTo>
                  <a:lnTo>
                    <a:pt x="519" y="1189"/>
                  </a:lnTo>
                  <a:lnTo>
                    <a:pt x="519" y="518"/>
                  </a:lnTo>
                  <a:close/>
                  <a:moveTo>
                    <a:pt x="7233" y="1688"/>
                  </a:moveTo>
                  <a:lnTo>
                    <a:pt x="5021" y="3892"/>
                  </a:lnTo>
                  <a:lnTo>
                    <a:pt x="2810" y="1688"/>
                  </a:lnTo>
                  <a:close/>
                  <a:moveTo>
                    <a:pt x="9171" y="1688"/>
                  </a:moveTo>
                  <a:lnTo>
                    <a:pt x="5602" y="5245"/>
                  </a:lnTo>
                  <a:cubicBezTo>
                    <a:pt x="5410" y="5216"/>
                    <a:pt x="5215" y="5201"/>
                    <a:pt x="5021" y="5201"/>
                  </a:cubicBezTo>
                  <a:cubicBezTo>
                    <a:pt x="4826" y="5201"/>
                    <a:pt x="4632" y="5216"/>
                    <a:pt x="4439" y="5245"/>
                  </a:cubicBezTo>
                  <a:lnTo>
                    <a:pt x="871" y="1688"/>
                  </a:lnTo>
                  <a:lnTo>
                    <a:pt x="2094" y="1688"/>
                  </a:lnTo>
                  <a:lnTo>
                    <a:pt x="4843" y="4429"/>
                  </a:lnTo>
                  <a:cubicBezTo>
                    <a:pt x="4892" y="4478"/>
                    <a:pt x="4957" y="4503"/>
                    <a:pt x="5021" y="4503"/>
                  </a:cubicBezTo>
                  <a:cubicBezTo>
                    <a:pt x="5086" y="4503"/>
                    <a:pt x="5151" y="4478"/>
                    <a:pt x="5200" y="4429"/>
                  </a:cubicBezTo>
                  <a:lnTo>
                    <a:pt x="7949" y="1688"/>
                  </a:lnTo>
                  <a:close/>
                  <a:moveTo>
                    <a:pt x="5021" y="5713"/>
                  </a:moveTo>
                  <a:cubicBezTo>
                    <a:pt x="6886" y="5713"/>
                    <a:pt x="8405" y="7225"/>
                    <a:pt x="8405" y="9085"/>
                  </a:cubicBezTo>
                  <a:cubicBezTo>
                    <a:pt x="8405" y="10945"/>
                    <a:pt x="6886" y="12456"/>
                    <a:pt x="5021" y="12456"/>
                  </a:cubicBezTo>
                  <a:cubicBezTo>
                    <a:pt x="3157" y="12456"/>
                    <a:pt x="1638" y="10944"/>
                    <a:pt x="1638" y="9085"/>
                  </a:cubicBezTo>
                  <a:cubicBezTo>
                    <a:pt x="1638" y="7225"/>
                    <a:pt x="3157" y="5713"/>
                    <a:pt x="5021" y="5713"/>
                  </a:cubicBezTo>
                  <a:close/>
                  <a:moveTo>
                    <a:pt x="251" y="1"/>
                  </a:moveTo>
                  <a:cubicBezTo>
                    <a:pt x="112" y="1"/>
                    <a:pt x="0" y="114"/>
                    <a:pt x="0" y="252"/>
                  </a:cubicBezTo>
                  <a:lnTo>
                    <a:pt x="0" y="1433"/>
                  </a:lnTo>
                  <a:cubicBezTo>
                    <a:pt x="0" y="1556"/>
                    <a:pt x="71" y="1608"/>
                    <a:pt x="71" y="1610"/>
                  </a:cubicBezTo>
                  <a:lnTo>
                    <a:pt x="3850" y="5380"/>
                  </a:lnTo>
                  <a:cubicBezTo>
                    <a:pt x="2273" y="5874"/>
                    <a:pt x="1128" y="7347"/>
                    <a:pt x="1128" y="9080"/>
                  </a:cubicBezTo>
                  <a:cubicBezTo>
                    <a:pt x="1128" y="11218"/>
                    <a:pt x="2872" y="12958"/>
                    <a:pt x="5015" y="12958"/>
                  </a:cubicBezTo>
                  <a:cubicBezTo>
                    <a:pt x="7157" y="12958"/>
                    <a:pt x="8902" y="11218"/>
                    <a:pt x="8902" y="9080"/>
                  </a:cubicBezTo>
                  <a:cubicBezTo>
                    <a:pt x="8902" y="7347"/>
                    <a:pt x="7756" y="5874"/>
                    <a:pt x="6179" y="5380"/>
                  </a:cubicBezTo>
                  <a:lnTo>
                    <a:pt x="9955" y="1613"/>
                  </a:lnTo>
                  <a:cubicBezTo>
                    <a:pt x="10003" y="1565"/>
                    <a:pt x="10029" y="1501"/>
                    <a:pt x="10029" y="1433"/>
                  </a:cubicBezTo>
                  <a:lnTo>
                    <a:pt x="10029" y="252"/>
                  </a:lnTo>
                  <a:cubicBezTo>
                    <a:pt x="10029" y="114"/>
                    <a:pt x="9917" y="1"/>
                    <a:pt x="9779" y="1"/>
                  </a:cubicBezTo>
                  <a:cubicBezTo>
                    <a:pt x="9778" y="1"/>
                    <a:pt x="9777" y="1"/>
                    <a:pt x="9776" y="1"/>
                  </a:cubicBezTo>
                  <a:lnTo>
                    <a:pt x="253" y="1"/>
                  </a:lnTo>
                  <a:cubicBezTo>
                    <a:pt x="252" y="1"/>
                    <a:pt x="251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80;p99">
              <a:extLst>
                <a:ext uri="{FF2B5EF4-FFF2-40B4-BE49-F238E27FC236}">
                  <a16:creationId xmlns:a16="http://schemas.microsoft.com/office/drawing/2014/main" id="{127A0643-08AC-39C9-8320-B7290BAE56CF}"/>
                </a:ext>
              </a:extLst>
            </p:cNvPr>
            <p:cNvSpPr/>
            <p:nvPr/>
          </p:nvSpPr>
          <p:spPr>
            <a:xfrm>
              <a:off x="1117843" y="3617095"/>
              <a:ext cx="81608" cy="74474"/>
            </a:xfrm>
            <a:custGeom>
              <a:avLst/>
              <a:gdLst/>
              <a:ahLst/>
              <a:cxnLst/>
              <a:rect l="l" t="t" r="r" b="b"/>
              <a:pathLst>
                <a:path w="3020" h="2756" extrusionOk="0">
                  <a:moveTo>
                    <a:pt x="1510" y="825"/>
                  </a:moveTo>
                  <a:lnTo>
                    <a:pt x="1648" y="1105"/>
                  </a:lnTo>
                  <a:cubicBezTo>
                    <a:pt x="1685" y="1181"/>
                    <a:pt x="1756" y="1233"/>
                    <a:pt x="1839" y="1245"/>
                  </a:cubicBezTo>
                  <a:lnTo>
                    <a:pt x="1839" y="1244"/>
                  </a:lnTo>
                  <a:lnTo>
                    <a:pt x="2148" y="1290"/>
                  </a:lnTo>
                  <a:lnTo>
                    <a:pt x="1924" y="1507"/>
                  </a:lnTo>
                  <a:cubicBezTo>
                    <a:pt x="1865" y="1566"/>
                    <a:pt x="1837" y="1648"/>
                    <a:pt x="1851" y="1731"/>
                  </a:cubicBezTo>
                  <a:lnTo>
                    <a:pt x="1904" y="2040"/>
                  </a:lnTo>
                  <a:lnTo>
                    <a:pt x="1627" y="1894"/>
                  </a:lnTo>
                  <a:cubicBezTo>
                    <a:pt x="1590" y="1875"/>
                    <a:pt x="1550" y="1865"/>
                    <a:pt x="1509" y="1865"/>
                  </a:cubicBezTo>
                  <a:cubicBezTo>
                    <a:pt x="1469" y="1865"/>
                    <a:pt x="1429" y="1875"/>
                    <a:pt x="1392" y="1894"/>
                  </a:cubicBezTo>
                  <a:lnTo>
                    <a:pt x="1114" y="2040"/>
                  </a:lnTo>
                  <a:lnTo>
                    <a:pt x="1168" y="1731"/>
                  </a:lnTo>
                  <a:cubicBezTo>
                    <a:pt x="1182" y="1648"/>
                    <a:pt x="1154" y="1566"/>
                    <a:pt x="1095" y="1507"/>
                  </a:cubicBezTo>
                  <a:lnTo>
                    <a:pt x="872" y="1290"/>
                  </a:lnTo>
                  <a:lnTo>
                    <a:pt x="1180" y="1244"/>
                  </a:lnTo>
                  <a:cubicBezTo>
                    <a:pt x="1263" y="1233"/>
                    <a:pt x="1334" y="1181"/>
                    <a:pt x="1371" y="1105"/>
                  </a:cubicBezTo>
                  <a:lnTo>
                    <a:pt x="1510" y="825"/>
                  </a:lnTo>
                  <a:close/>
                  <a:moveTo>
                    <a:pt x="1510" y="1"/>
                  </a:moveTo>
                  <a:cubicBezTo>
                    <a:pt x="1419" y="1"/>
                    <a:pt x="1329" y="48"/>
                    <a:pt x="1283" y="142"/>
                  </a:cubicBezTo>
                  <a:lnTo>
                    <a:pt x="976" y="762"/>
                  </a:lnTo>
                  <a:lnTo>
                    <a:pt x="291" y="862"/>
                  </a:lnTo>
                  <a:cubicBezTo>
                    <a:pt x="84" y="892"/>
                    <a:pt x="1" y="1147"/>
                    <a:pt x="150" y="1294"/>
                  </a:cubicBezTo>
                  <a:lnTo>
                    <a:pt x="647" y="1777"/>
                  </a:lnTo>
                  <a:lnTo>
                    <a:pt x="529" y="2460"/>
                  </a:lnTo>
                  <a:cubicBezTo>
                    <a:pt x="501" y="2622"/>
                    <a:pt x="631" y="2755"/>
                    <a:pt x="778" y="2755"/>
                  </a:cubicBezTo>
                  <a:cubicBezTo>
                    <a:pt x="818" y="2755"/>
                    <a:pt x="858" y="2746"/>
                    <a:pt x="897" y="2725"/>
                  </a:cubicBezTo>
                  <a:lnTo>
                    <a:pt x="1510" y="2403"/>
                  </a:lnTo>
                  <a:lnTo>
                    <a:pt x="2124" y="2725"/>
                  </a:lnTo>
                  <a:cubicBezTo>
                    <a:pt x="2163" y="2746"/>
                    <a:pt x="2203" y="2755"/>
                    <a:pt x="2242" y="2755"/>
                  </a:cubicBezTo>
                  <a:cubicBezTo>
                    <a:pt x="2389" y="2755"/>
                    <a:pt x="2518" y="2622"/>
                    <a:pt x="2490" y="2458"/>
                  </a:cubicBezTo>
                  <a:lnTo>
                    <a:pt x="2374" y="1777"/>
                  </a:lnTo>
                  <a:lnTo>
                    <a:pt x="2869" y="1294"/>
                  </a:lnTo>
                  <a:cubicBezTo>
                    <a:pt x="3020" y="1147"/>
                    <a:pt x="2937" y="892"/>
                    <a:pt x="2730" y="862"/>
                  </a:cubicBezTo>
                  <a:lnTo>
                    <a:pt x="2044" y="762"/>
                  </a:lnTo>
                  <a:lnTo>
                    <a:pt x="1737" y="142"/>
                  </a:lnTo>
                  <a:cubicBezTo>
                    <a:pt x="1690" y="48"/>
                    <a:pt x="1600" y="1"/>
                    <a:pt x="15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9006131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Style Education Pack for Teachers by Slidesgo">
  <a:themeElements>
    <a:clrScheme name="Simple Light">
      <a:dk1>
        <a:srgbClr val="333336"/>
      </a:dk1>
      <a:lt1>
        <a:srgbClr val="F3F3F3"/>
      </a:lt1>
      <a:dk2>
        <a:srgbClr val="FFFFFF"/>
      </a:dk2>
      <a:lt2>
        <a:srgbClr val="EEEEEE"/>
      </a:lt2>
      <a:accent1>
        <a:srgbClr val="9688BB"/>
      </a:accent1>
      <a:accent2>
        <a:srgbClr val="D7BFDA"/>
      </a:accent2>
      <a:accent3>
        <a:srgbClr val="5E5399"/>
      </a:accent3>
      <a:accent4>
        <a:srgbClr val="86B9E2"/>
      </a:accent4>
      <a:accent5>
        <a:srgbClr val="B43889"/>
      </a:accent5>
      <a:accent6>
        <a:srgbClr val="D98071"/>
      </a:accent6>
      <a:hlink>
        <a:srgbClr val="3333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4735</TotalTime>
  <Words>510</Words>
  <Application>Microsoft Macintosh PowerPoint</Application>
  <PresentationFormat>Экран (16:9)</PresentationFormat>
  <Paragraphs>46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Titillium Web</vt:lpstr>
      <vt:lpstr>Ayuthaya</vt:lpstr>
      <vt:lpstr>Arial</vt:lpstr>
      <vt:lpstr>Verdana</vt:lpstr>
      <vt:lpstr>Darker Grotesque</vt:lpstr>
      <vt:lpstr>Darker Grotesque SemiBold</vt:lpstr>
      <vt:lpstr>Roboto Condensed Light</vt:lpstr>
      <vt:lpstr>Gradient Style Education Pack for Teachers by Slidesgo</vt:lpstr>
      <vt:lpstr>ПРОДВИНУТОЕ МАШИННОЕ ОБУЧЕНИЕ ОБНАРУЖЕНИЕ ОБЪЕКТОВ (система распознавания цветов)</vt:lpstr>
      <vt:lpstr>ПРОБЛЕМА </vt:lpstr>
      <vt:lpstr>РЕШЕНИЕ</vt:lpstr>
      <vt:lpstr>СВЕРТОЧНЫЕ НЕЙРОННЫЕ СЕТИ</vt:lpstr>
      <vt:lpstr>Flowers-Recognition       от Kaggle</vt:lpstr>
      <vt:lpstr>Фотографии</vt:lpstr>
      <vt:lpstr>Предлагаемая система была реализована следующим образом:</vt:lpstr>
      <vt:lpstr>Предлагаемая система была реализована следующим образом:</vt:lpstr>
      <vt:lpstr>Предлагаемая система была реализована следующим образом:</vt:lpstr>
      <vt:lpstr>Отчёт о классификации </vt:lpstr>
      <vt:lpstr>Отчёт о классификации 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ПРОДВИНУТОЕ МАШИННОЕ ОБУЧЕНИЕ ОБНАРУЖЕНИЕ ОБЪЕКТОВ (система распознавания цветов)</dc:title>
  <cp:lastModifiedBy>Кривенок Фёдор Сергеевич</cp:lastModifiedBy>
  <cp:revision>7</cp:revision>
  <dcterms:modified xsi:type="dcterms:W3CDTF">2022-07-30T16:20:43Z</dcterms:modified>
</cp:coreProperties>
</file>